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tags+xml" PartName="/ppt/tags/tag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1.xml"/>
  <Override ContentType="application/vnd.openxmlformats-officedocument.presentationml.notesSlide+xml" PartName="/ppt/notesSlides/notesSlide2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notesSlide+xml" PartName="/ppt/notesSlides/notesSlide3.xml"/>
  <Override ContentType="application/vnd.openxmlformats-officedocument.presentationml.slide+xml" PartName="/ppt/slides/slide9.xml"/>
  <Override ContentType="application/vnd.openxmlformats-officedocument.presentationml.tags+xml" PartName="/ppt/tags/tag6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x-fontdata" PartName="/ppt/fonts/font7.fntdata"/>
  <Override ContentType="application/x-fontdata" PartName="/ppt/fonts/font8.fntdata"/>
  <Override ContentType="application/vnd.openxmlformats-officedocument.presentationml.tags+xml" PartName="/ppt/tags/tag7.xml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/ p p t / m e d i a / i m a g e 1 . j p e g "   T y p e = " h t t p : / / s c h e m a s . o p e n x m l f o r m a t s . o r g / o f f i c e D o c u m e n t / 2 0 0 6 / r e l a t i o n s h i p s / i m a g e " / > < R e l a t i o n s h i p   I d = " r I d 2 "   T a r g e t = " / p p t / m e d i a / i m a g e 2 . j p e g "   T y p e = " h t t p : / / s c h e m a s . o p e n x m l f o r m a t s . o r g / o f f i c e D o c u m e n t / 2 0 0 6 / r e l a t i o n s h i p s / i m a g e " / > < R e l a t i o n s h i p   I d = " r I d 3 "   T a r g e t = " / p p t / m e d i a / i m a g e 3 . j p e g "   T y p e = " h t t p : / / s c h e m a s . o p e n x m l f o r m a t s . o r g / o f f i c e D o c u m e n t / 2 0 0 6 / r e l a t i o n s h i p s / i m a g e " / > < R e l a t i o n s h i p   I d = " r I d 4 "   T a r g e t = " / p p t / m e d i a / i m a g e 4 . j p e g "   T y p e = " h t t p : / / s c h e m a s . o p e n x m l f o r m a t s . o r g / o f f i c e D o c u m e n t / 2 0 0 6 / r e l a t i o n s h i p s / i m a g e " / > < R e l a t i o n s h i p   I d = " r I d 5 "   T a r g e t = " / p p t / m e d i a / i m a g e 5 . p n g "   T y p e = " h t t p : / / s c h e m a s . o p e n x m l f o r m a t s . o r g / o f f i c e D o c u m e n t / 2 0 0 6 / r e l a t i o n s h i p s / i m a g e " / > < R e l a t i o n s h i p   I d = " r I d 6 "   T a r g e t = " / p p t / m e d i a / i m a g e 6 . j p g "   T y p e = " h t t p : / / s c h e m a s . o p e n x m l f o r m a t s . o r g / o f f i c e D o c u m e n t / 2 0 0 6 / r e l a t i o n s h i p s / i m a g e " / > < R e l a t i o n s h i p   I d = " r I d 7 "   T a r g e t = " / p p t / m e d i a / i m a g e 7 . p n g "   T y p e = " h t t p : / / s c h e m a s . o p e n x m l f o r m a t s . o r g / o f f i c e D o c u m e n t / 2 0 0 6 / r e l a t i o n s h i p s / i m a g e " / > < R e l a t i o n s h i p   I d = " r I d 8 "   T a r g e t = " / p p t / m e d i a / i m a g e 8 . p n g "   T y p e = " h t t p : / / s c h e m a s . o p e n x m l f o r m a t s . o r g / o f f i c e D o c u m e n t / 2 0 0 6 / r e l a t i o n s h i p s / i m a g e " / > < R e l a t i o n s h i p   I d = " r I d 9 "   T a r g e t = " / p p t / m e d i a / i m a g e 9 . p n g "   T y p e = " h t t p : / / s c h e m a s . o p e n x m l f o r m a t s . o r g / o f f i c e D o c u m e n t / 2 0 0 6 / r e l a t i o n s h i p s / i m a g e " / > < R e l a t i o n s h i p   I d = " r I d 1 0 "   T a r g e t = " / p p t / m e d i a / i m a g e 1 0 . p n g "   T y p e = " h t t p : / / s c h e m a s . o p e n x m l f o r m a t s . o r g / o f f i c e D o c u m e n t / 2 0 0 6 / r e l a t i o n s h i p s / i m a g e " / > < R e l a t i o n s h i p   I d = " r I d 1 1 "   T a r g e t = " / p p t / m e d i a / i m a g e 1 1 . p n g "   T y p e = " h t t p : / / s c h e m a s . o p e n x m l f o r m a t s . o r g / o f f i c e D o c u m e n t / 2 0 0 6 / r e l a t i o n s h i p s / i m a g e " / > < R e l a t i o n s h i p   I d = " r I d 1 2 "   T a r g e t = " / p p t / m e d i a / i m a g e 1 2 . p n g "   T y p e = " h t t p : / / s c h e m a s . o p e n x m l f o r m a t s . o r g / o f f i c e D o c u m e n t / 2 0 0 6 / r e l a t i o n s h i p s / i m a g e " / > < R e l a t i o n s h i p   I d = " r I d 1 3 "   T a r g e t = " / p p t / m e d i a / i m a g e 1 3 . p n g "   T y p e = " h t t p : / / s c h e m a s . o p e n x m l f o r m a t s . o r g / o f f i c e D o c u m e n t / 2 0 0 6 / r e l a t i o n s h i p s / i m a g e " / > < R e l a t i o n s h i p   I d = " r I d 1 4 "   T a r g e t = " / p p t / m e d i a / i m a g e 1 4 . p n g "   T y p e = " h t t p : / / s c h e m a s . o p e n x m l f o r m a t s . o r g / o f f i c e D o c u m e n t / 2 0 0 6 / r e l a t i o n s h i p s / i m a g e " / > < R e l a t i o n s h i p   I d = " r I d 1 5 "   T a r g e t = " / p p t / m e d i a / i m a g e 1 5 . p n g "   T y p e = " h t t p : / / s c h e m a s . o p e n x m l f o r m a t s . o r g / o f f i c e D o c u m e n t / 2 0 0 6 / r e l a t i o n s h i p s / i m a g e " / > < R e l a t i o n s h i p   I d = " r I d 1 6 "   T a r g e t = " / p p t / m e d i a / i m a g e 1 6 . p n g "   T y p e = " h t t p : / / s c h e m a s . o p e n x m l f o r m a t s . o r g / o f f i c e D o c u m e n t / 2 0 0 6 / r e l a t i o n s h i p s / i m a g e " / > < R e l a t i o n s h i p   I d = " r I d 1 7 "   T a r g e t = " / p p t / m e d i a / i m a g e 1 7 . p n g "   T y p e = " h t t p : / / s c h e m a s . o p e n x m l f o r m a t s . o r g / o f f i c e D o c u m e n t / 2 0 0 6 / r e l a t i o n s h i p s / i m a g e " / > < R e l a t i o n s h i p   I d = " r I d 1 8 "   T a r g e t = " / p p t / m e d i a / i m a g e 1 8 . p n g "   T y p e = " h t t p : / / s c h e m a s . o p e n x m l f o r m a t s . o r g / o f f i c e D o c u m e n t / 2 0 0 6 / r e l a t i o n s h i p s / i m a g e " / > < R e l a t i o n s h i p   I d = " r I d 1 9 "   T a r g e t = " / p p t / m e d i a / i m a g e 1 9 . p n g "   T y p e = " h t t p : / / s c h e m a s . o p e n x m l f o r m a t s . o r g / o f f i c e D o c u m e n t / 2 0 0 6 / r e l a t i o n s h i p s / i m a g e " / > < R e l a t i o n s h i p   I d = " r I d 2 0 "   T a r g e t = " / p p t / m e d i a / i m a g e 2 0 . p n g "   T y p e = " h t t p : / / s c h e m a s . o p e n x m l f o r m a t s . o r g / o f f i c e D o c u m e n t / 2 0 0 6 / r e l a t i o n s h i p s / i m a g e " / > < R e l a t i o n s h i p   I d = " r I d 2 1 "   T a r g e t = " / p p t / m e d i a / i m a g e 2 1 . p n g "   T y p e = " h t t p : / / s c h e m a s . o p e n x m l f o r m a t s . o r g / o f f i c e D o c u m e n t / 2 0 0 6 / r e l a t i o n s h i p s / i m a g e " / > < R e l a t i o n s h i p   I d = " r I d 2 2 "   T a r g e t = " / p p t / m e d i a / i m a g e 2 2 . p n g "   T y p e = " h t t p : / / s c h e m a s . o p e n x m l f o r m a t s . o r g / o f f i c e D o c u m e n t / 2 0 0 6 / r e l a t i o n s h i p s / i m a g e " / > < R e l a t i o n s h i p   I d = " r I d 2 3 "   T a r g e t = " / p p t / m e d i a / i m a g e 2 3 . p n g "   T y p e = " h t t p : / / s c h e m a s . o p e n x m l f o r m a t s . o r g / o f f i c e D o c u m e n t / 2 0 0 6 / r e l a t i o n s h i p s / i m a g e " / > < R e l a t i o n s h i p   I d = " r I d 2 4 "   T a r g e t = " / p p t / m e d i a / i m a g e 2 4 . p n g "   T y p e = " h t t p : / / s c h e m a s . o p e n x m l f o r m a t s . o r g / o f f i c e D o c u m e n t / 2 0 0 6 / r e l a t i o n s h i p s / i m a g e " / > < R e l a t i o n s h i p   I d = " r I d 2 5 "   T a r g e t = " / p p t / m e d i a / i m a g e 2 5 . p n g "   T y p e = " h t t p : / / s c h e m a s . o p e n x m l f o r m a t s . o r g / o f f i c e D o c u m e n t / 2 0 0 6 / r e l a t i o n s h i p s / i m a g e " / > < R e l a t i o n s h i p   I d = " r I d 2 6 "   T a r g e t = " / p p t / m e d i a / i m a g e 2 6 . p n g "   T y p e = " h t t p : / / s c h e m a s . o p e n x m l f o r m a t s . o r g / o f f i c e D o c u m e n t / 2 0 0 6 / r e l a t i o n s h i p s / i m a g e " / > < R e l a t i o n s h i p   I d = " r I d 2 7 "   T a r g e t = " / p p t / m e d i a / i m a g e 2 7 . p n g "   T y p e = " h t t p : / / s c h e m a s . o p e n x m l f o r m a t s . o r g / o f f i c e D o c u m e n t / 2 0 0 6 / r e l a t i o n s h i p s / i m a g e " / > < R e l a t i o n s h i p   I d = " r I d 2 8 "   T a r g e t = " / p p t / m e d i a / i m a g e 2 8 . p n g "   T y p e = " h t t p : / / s c h e m a s . o p e n x m l f o r m a t s . o r g / o f f i c e D o c u m e n t / 2 0 0 6 / r e l a t i o n s h i p s / i m a g e " / > < R e l a t i o n s h i p   I d = " r I d 2 9 "   T a r g e t = " / p p t / m e d i a / i m a g e 2 9 . p n g "   T y p e = " h t t p : / / s c h e m a s . o p e n x m l f o r m a t s . o r g / o f f i c e D o c u m e n t / 2 0 0 6 / r e l a t i o n s h i p s / i m a g e " / > < R e l a t i o n s h i p   I d = " r I d 3 0 "   T a r g e t = " / p p t / m e d i a / i m a g e 3 0 . p n g "   T y p e = " h t t p : / / s c h e m a s . o p e n x m l f o r m a t s . o r g / o f f i c e D o c u m e n t / 2 0 0 6 / r e l a t i o n s h i p s / i m a g e " / > < R e l a t i o n s h i p   I d = " r I d 3 1 "   T a r g e t = " / p p t / m e d i a / i m a g e 3 1 . p n g "   T y p e = " h t t p : / / s c h e m a s . o p e n x m l f o r m a t s . o r g / o f f i c e D o c u m e n t / 2 0 0 6 / r e l a t i o n s h i p s / i m a g e " / > < R e l a t i o n s h i p   I d = " r I d 3 2 "   T a r g e t = " / p p t / m e d i a / i m a g e 3 2 . p n g "   T y p e = " h t t p : / / s c h e m a s . o p e n x m l f o r m a t s . o r g / o f f i c e D o c u m e n t / 2 0 0 6 / r e l a t i o n s h i p s / i m a g e " / > < R e l a t i o n s h i p   I d = " r I d 3 3 "   T a r g e t = " / p p t / m e d i a / i m a g e 3 3 . p n g "   T y p e = " h t t p : / / s c h e m a s . o p e n x m l f o r m a t s . o r g / o f f i c e D o c u m e n t / 2 0 0 6 / r e l a t i o n s h i p s / i m a g e " / > < R e l a t i o n s h i p   I d = " r I d 3 4 "   T a r g e t = " / p p t / m e d i a / i m a g e 3 4 . p n g "   T y p e = " h t t p : / / s c h e m a s . o p e n x m l f o r m a t s . o r g / o f f i c e D o c u m e n t / 2 0 0 6 / r e l a t i o n s h i p s / i m a g e " / > < R e l a t i o n s h i p   I d = " r I d 3 5 "   T a r g e t = " / p p t / m e d i a / i m a g e 3 5 . p n g "   T y p e = " h t t p : / / s c h e m a s . o p e n x m l f o r m a t s . o r g / o f f i c e D o c u m e n t / 2 0 0 6 / r e l a t i o n s h i p s / i m a g e " / > < R e l a t i o n s h i p   I d = " r I d 3 6 "   T a r g e t = " / p p t / m e d i a / i m a g e 3 6 . p n g "   T y p e = " h t t p : / / s c h e m a s . o p e n x m l f o r m a t s . o r g / o f f i c e D o c u m e n t / 2 0 0 6 / r e l a t i o n s h i p s / i m a g e " / > < R e l a t i o n s h i p   I d = " r I d 3 7 "   T a r g e t = " / p p t / m e d i a / i m a g e 3 7 . p n g "   T y p e = " h t t p : / / s c h e m a s . o p e n x m l f o r m a t s . o r g / o f f i c e D o c u m e n t / 2 0 0 6 / r e l a t i o n s h i p s / i m a g e " / > < R e l a t i o n s h i p   I d = " r I d 3 8 "   T a r g e t = " / p p t / m e d i a / i m a g e 3 8 . p n g "   T y p e = " h t t p : / / s c h e m a s . o p e n x m l f o r m a t s . o r g / o f f i c e D o c u m e n t / 2 0 0 6 / r e l a t i o n s h i p s / i m a g e " / > < R e l a t i o n s h i p   I d = " r I d 3 9 "   T a r g e t = " / p p t / m e d i a / i m a g e 3 9 . p n g "   T y p e = " h t t p : / / s c h e m a s . o p e n x m l f o r m a t s . o r g / o f f i c e D o c u m e n t / 2 0 0 6 / r e l a t i o n s h i p s / i m a g e " / > < R e l a t i o n s h i p   I d = " r I d 4 0 "   T a r g e t = " / p p t / m e d i a / i m a g e 4 0 . p n g "   T y p e = " h t t p : / / s c h e m a s . o p e n x m l f o r m a t s . o r g / o f f i c e D o c u m e n t / 2 0 0 6 / r e l a t i o n s h i p s / i m a g e " / > < R e l a t i o n s h i p   I d = " r I d 4 1 "   T a r g e t = " / p p t / m e d i a / i m a g e 4 1 . p n g "   T y p e = " h t t p : / / s c h e m a s . o p e n x m l f o r m a t s . o r g / o f f i c e D o c u m e n t / 2 0 0 6 / r e l a t i o n s h i p s / i m a g e " / > < R e l a t i o n s h i p   I d = " r I d 4 2 "   T a r g e t = " / p p t / m e d i a / i m a g e 4 2 . p n g "   T y p e = " h t t p : / / s c h e m a s . o p e n x m l f o r m a t s . o r g / o f f i c e D o c u m e n t / 2 0 0 6 / r e l a t i o n s h i p s / i m a g e " / > < R e l a t i o n s h i p   I d = " r I d 4 3 "   T a r g e t = " / p p t / m e d i a / i m a g e 4 3 . p n g "   T y p e = " h t t p : / / s c h e m a s . o p e n x m l f o r m a t s . o r g / o f f i c e D o c u m e n t / 2 0 0 6 / r e l a t i o n s h i p s / i m a g e " / > < R e l a t i o n s h i p   I d = " r I d 4 4 "   T a r g e t = " / p p t / m e d i a / i m a g e 4 4 . p n g "   T y p e = " h t t p : / / s c h e m a s . o p e n x m l f o r m a t s . o r g / o f f i c e D o c u m e n t / 2 0 0 6 / r e l a t i o n s h i p s / i m a g e " / > < R e l a t i o n s h i p   I d = " r I d 4 5 "   T a r g e t = " / p p t / m e d i a / i m a g e 4 5 . p n g "   T y p e = " h t t p : / / s c h e m a s . o p e n x m l f o r m a t s . o r g / o f f i c e D o c u m e n t / 2 0 0 6 / r e l a t i o n s h i p s / i m a g e " / > < R e l a t i o n s h i p   I d = " r I d 4 6 "   T a r g e t = " / p p t / m e d i a / i m a g e 4 6 . p n g "   T y p e = " h t t p : / / s c h e m a s . o p e n x m l f o r m a t s . o r g / o f f i c e D o c u m e n t / 2 0 0 6 / r e l a t i o n s h i p s / i m a g e " / > < R e l a t i o n s h i p   I d = " r I d 4 7 "   T a r g e t = " / p p t / m e d i a / i m a g e 4 7 . p n g "   T y p e = " h t t p : / / s c h e m a s . o p e n x m l f o r m a t s . o r g / o f f i c e D o c u m e n t / 2 0 0 6 / r e l a t i o n s h i p s / i m a g e " / > < R e l a t i o n s h i p   I d = " r I d 4 8 "   T a r g e t = " / p p t / m e d i a / i m a g e 4 8 . p n g "   T y p e = " h t t p : / / s c h e m a s . o p e n x m l f o r m a t s . o r g / o f f i c e D o c u m e n t / 2 0 0 6 / r e l a t i o n s h i p s / i m a g e " / > < R e l a t i o n s h i p   I d = " r I d 4 9 "   T a r g e t = " / p p t / m e d i a / i m a g e 4 9 . p n g "   T y p e = " h t t p : / / s c h e m a s . o p e n x m l f o r m a t s . o r g / o f f i c e D o c u m e n t / 2 0 0 6 / r e l a t i o n s h i p s / i m a g e " / > < R e l a t i o n s h i p   I d = " r I d 5 0 "   T a r g e t = " / p p t / m e d i a / i m a g e 5 0 . p n g "   T y p e = " h t t p : / / s c h e m a s . o p e n x m l f o r m a t s . o r g / o f f i c e D o c u m e n t / 2 0 0 6 / r e l a t i o n s h i p s / i m a g e " / > < R e l a t i o n s h i p   I d = " r I d 5 1 "   T a r g e t = " / p p t / m e d i a / i m a g e 5 1 . p n g "   T y p e = " h t t p : / / s c h e m a s . o p e n x m l f o r m a t s . o r g / o f f i c e D o c u m e n t / 2 0 0 6 / r e l a t i o n s h i p s / i m a g e " / > < R e l a t i o n s h i p   I d = " r I d 5 2 "   T a r g e t = " / p p t / m e d i a / i m a g e 5 2 . p n g "   T y p e = " h t t p : / / s c h e m a s . o p e n x m l f o r m a t s . o r g / o f f i c e D o c u m e n t / 2 0 0 6 / r e l a t i o n s h i p s / i m a g e " / > < R e l a t i o n s h i p   I d = " r I d 5 3 "   T a r g e t = " / p p t / m e d i a / i m a g e 5 3 . p n g "   T y p e = " h t t p : / / s c h e m a s . o p e n x m l f o r m a t s . o r g / o f f i c e D o c u m e n t / 2 0 0 6 / r e l a t i o n s h i p s / i m a g e " / > < R e l a t i o n s h i p   I d = " r I d 5 4 "   T a r g e t = " / p p t / m e d i a / i m a g e 5 4 . p n g "   T y p e = " h t t p : / / s c h e m a s . o p e n x m l f o r m a t s . o r g / o f f i c e D o c u m e n t / 2 0 0 6 / r e l a t i o n s h i p s / i m a g e " / > < R e l a t i o n s h i p   I d = " r I d 5 5 "   T a r g e t = " / p p t / m e d i a / i m a g e 5 5 . p n g "   T y p e = " h t t p : / / s c h e m a s . o p e n x m l f o r m a t s . o r g / o f f i c e D o c u m e n t / 2 0 0 6 / r e l a t i o n s h i p s / i m a g e " / > < R e l a t i o n s h i p   I d = " r I d 5 6 "   T a r g e t = " / p p t / m e d i a / i m a g e 5 6 . p n g "   T y p e = " h t t p : / / s c h e m a s . o p e n x m l f o r m a t s . o r g / o f f i c e D o c u m e n t / 2 0 0 6 / r e l a t i o n s h i p s / i m a g e " / > < R e l a t i o n s h i p   I d = " r I d 5 7 "   T a r g e t = " / p p t / m e d i a / i m a g e 5 7 . p n g "   T y p e = " h t t p : / / s c h e m a s . o p e n x m l f o r m a t s . o r g / o f f i c e D o c u m e n t / 2 0 0 6 / r e l a t i o n s h i p s / i m a g e " / > < R e l a t i o n s h i p   I d = " r I d 5 8 "   T a r g e t = " / p p t / m e d i a / i m a g e 5 8 . p n g "   T y p e = " h t t p : / / s c h e m a s . o p e n x m l f o r m a t s . o r g / o f f i c e D o c u m e n t / 2 0 0 6 / r e l a t i o n s h i p s / i m a g e " / > < R e l a t i o n s h i p   I d = " r I d 5 9 "   T a r g e t = " / p p t / m e d i a / i m a g e 5 9 . p n g "   T y p e = " h t t p : / / s c h e m a s . o p e n x m l f o r m a t s . o r g / o f f i c e D o c u m e n t / 2 0 0 6 / r e l a t i o n s h i p s / i m a g e " / > < R e l a t i o n s h i p   I d = " r I d 6 0 "   T a r g e t = " / p p t / m e d i a / i m a g e 6 0 . p n g "   T y p e = " h t t p : / / s c h e m a s . o p e n x m l f o r m a t s . o r g / o f f i c e D o c u m e n t / 2 0 0 6 / r e l a t i o n s h i p s / i m a g e " / > < R e l a t i o n s h i p   I d = " r I d 6 1 "   T a r g e t = " / p p t / m e d i a / i m a g e 6 1 . p n g "   T y p e = " h t t p : / / s c h e m a s . o p e n x m l f o r m a t s . o r g / o f f i c e D o c u m e n t / 2 0 0 6 / r e l a t i o n s h i p s / i m a g e " / > < R e l a t i o n s h i p   I d = " r I d 6 2 "   T a r g e t = " / p p t / m e d i a / i m a g e 6 2 . j p g "   T y p e = " h t t p : / / s c h e m a s . o p e n x m l f o r m a t s . o r g / o f f i c e D o c u m e n t / 2 0 0 6 / r e l a t i o n s h i p s / i m a g e " / > < R e l a t i o n s h i p   I d = " r I d 6 3 "   T a r g e t = " / p p t / m e d i a / i m a g e 6 3 . j p g "   T y p e = " h t t p : / / s c h e m a s . o p e n x m l f o r m a t s . o r g / o f f i c e D o c u m e n t / 2 0 0 6 / r e l a t i o n s h i p s / i m a g e " / > < R e l a t i o n s h i p   I d = " r I d 6 4 "   T a r g e t = " / p p t / m e d i a / i m a g e 6 4 . j p g "   T y p e = " h t t p : / / s c h e m a s . o p e n x m l f o r m a t s . o r g / o f f i c e D o c u m e n t / 2 0 0 6 / r e l a t i o n s h i p s / i m a g e " / > < R e l a t i o n s h i p   I d = " r I d 6 5 "   T a r g e t = " / p p t / m e d i a / i m a g e 6 5 . j p g "   T y p e = " h t t p : / / s c h e m a s . o p e n x m l f o r m a t s . o r g / o f f i c e D o c u m e n t / 2 0 0 6 / r e l a t i o n s h i p s / i m a g e " / > < R e l a t i o n s h i p   I d = " r I d 6 6 "   T a r g e t = " / p p t / m e d i a / i m a g e 6 6 . p n g "   T y p e = " h t t p : / / s c h e m a s . o p e n x m l f o r m a t s . o r g / o f f i c e D o c u m e n t / 2 0 0 6 / r e l a t i o n s h i p s / i m a g e " / > < R e l a t i o n s h i p   I d = " r I d 6 7 "   T a r g e t = " / p p t / m e d i a / i m a g e 6 7 . p n g "   T y p e = " h t t p : / / s c h e m a s . o p e n x m l f o r m a t s . o r g / o f f i c e D o c u m e n t / 2 0 0 6 / r e l a t i o n s h i p s / i m a g e " / > < R e l a t i o n s h i p   I d = " r I d 6 8 "   T a r g e t = " p p t / m e d i a / i m g _ c c _ b l a c k . p n g "   T y p e = " h t t p : / / s c h e m a s . o p e n x m l f o r m a t s . o r g / o f f i c e D o c u m e n t / 2 0 0 6 / r e l a t i o n s h i p s / i m a g e " / > < R e l a t i o n s h i p   I d = " r I d 6 9 "   T a r g e t = " p p t / p r e s e n t a t i o n . x m l "   T y p e = " h t t p : / / s c h e m a s . o p e n x m l f o r m a t s . o r g / o f f i c e D o c u m e n t / 2 0 0 6 / r e l a t i o n s h i p s / o f f i c e D o c u m e n t " / > < R e l a t i o n s h i p   I d = " r I d 7 0 "   T a r g e t = " d o c P r o p s / c o r e . x m l "   T y p e = " h t t p : / / s c h e m a s . o p e n x m l f o r m a t s . o r g / p a c k a g e / 2 0 0 6 / r e l a t i o n s h i p s / m e t a d a t a / c o r e - p r o p e r t i e s " / > < R e l a t i o n s h i p   I d = " r I d 7 1 "   T a r g e t = " d o c P r o p s / a p p . x m l "   T y p e = " h t t p : / / s c h e m a s . o p e n x m l f o r m a t s . o r g / o f f i c e D o c u m e n t / 2 0 0 6 / r e l a t i o n s h i p s / e x t e n d e d - p r o p e r t i e s " / > < / R e l a t i o n s h i p s >
</file>

<file path=ppt/presentation.xml>�� < ? x m l   v e r s i o n = " 1 . 0 "   e n c o d i n g = " U T F - 1 6 " ? > < p : p r e s e n t a t i o n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e m b e d T r u e T y p e F o n t s = " 1 "   s a v e S u b s e t F o n t s = " 1 " > < p : s l d M a s t e r I d L s t > < p : s l d M a s t e r I d   i d = " 2 1 4 7 4 8 3 6 4 8 "   r : i d = " r I d 1 " / > < / p : s l d M a s t e r I d L s t > < p : n o t e s M a s t e r I d L s t > < p : n o t e s M a s t e r I d   r : i d = " r I d 3 " / > < / p : n o t e s M a s t e r I d L s t > < p : s l d I d L s t > < p : s l d I d   i d = " 2 5 6 "   r : i d = " r I d 5 " / > < p : s l d I d   i d = " 2 5 7 "   r : i d = " r I d 7 " / > < p : s l d I d   i d = " 2 5 8 "   r : i d = " r I d 9 " / > < p : s l d I d   i d = " 2 5 9 "   r : i d = " r I d 1 0 " / > < p : s l d I d   i d = " 2 6 0 "   r : i d = " r I d 1 1 " / > < p : s l d I d   i d = " 2 6 1 "   r : i d = " r I d 1 2 " / > < p : s l d I d   i d = " 2 6 2 "   r : i d = " r I d 1 3 " / > < p : s l d I d   i d = " 2 6 3 "   r : i d = " r I d 1 4 " / > < p : s l d I d   i d = " 2 6 4 "   r : i d = " r I d 1 5 " / > < p : s l d I d   i d = " 2 6 5 "   r : i d = " r I d 1 7 " / > < / p : s l d I d L s t > < p : s l d S z   c x = " 9 1 4 4 0 0 0 "   c y = " 5 1 4 3 5 0 0 "   t y p e = " s c r e e n 1 6 x 9 " / > < p : n o t e s S z   c x = " 9 1 4 4 0 0 0 "   c y = " 5 1 4 3 5 0 0 " / > < p : e m b e d d e d F o n t L s t > < p : e m b e d d e d F o n t > < p : f o n t   t y p e f a c e = " S p a c e   M o n o " / > < p : r e g u l a r   r : i d = " r I d 1 9 " / > < / p : e m b e d d e d F o n t > < p : e m b e d d e d F o n t > < p : f o n t   t y p e f a c e = " O v e r l o c k   S C " / > < p : r e g u l a r   r : i d = " r I d 2 0 " / > < / p : e m b e d d e d F o n t > < p : e m b e d d e d F o n t > < p : f o n t   t y p e f a c e = " T u r r e t   R o a d - e x t r a _ l i g h t " / > < p : r e g u l a r   r : i d = " r I d 2 6 " / > < / p : e m b e d d e d F o n t > < p : e m b e d d e d F o n t > < p : f o n t   t y p e f a c e = " J o s e f i n   S a n s " / > < p : r e g u l a r   r : i d = " r I d 2 1 " / > < p : b o l d   r : i d = " r I d 2 2 " / > < / p : e m b e d d e d F o n t > < p : e m b e d d e d F o n t > < p : f o n t   t y p e f a c e = " J u r a " / > < p : r e g u l a r   r : i d = " r I d 2 3 " / > < p : b o l d   r : i d = " r I d 2 4 " / > < / p : e m b e d d e d F o n t > < p : e m b e d d e d F o n t > < p : f o n t   t y p e f a c e = " O v e r p a s s   M o n o " / > < p : r e g u l a r   r : i d = " r I d 2 5 " / > < / p : e m b e d d e d F o n t > < / p : e m b e d d e d F o n t L s t > < p : c u s t D a t a L s t > < p : t a g s   r : i d = " r I d 2 7 " / > < / p : c u s t D a t a L s t > < p : d e f a u l t T e x t S t y l e > < a : d e f P P r > < a : d e f R P r   l a n g = " e n - U S " / > < / a : d e f P P r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d e f a u l t T e x t S t y l e > < / p : p r e s e n t a t i o n >
</file>

<file path=ppt/presProps.xml>�� < ? x m l   v e r s i o n = " 1 . 0 "   e n c o d i n g = " U T F - 1 6 " ? > < p : p r e s e n t a t i o n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s h o w P r   s h o w N a r r a t i o n = " 1 " > < p : s l d A l l / > < / p : s h o w P r > < / p : p r e s e n t a t i o n P r >
</file>

<file path=ppt/tableStyles.xml>�� < ? x m l   v e r s i o n = " 1 . 0 "   e n c o d i n g = " U T F - 1 6 " ? > < a : t b l S t y l e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d e f = " { 5 C 2 2 5 4 4 A - 7 E E 6 - 4 3 4 2 - B 0 4 8 - 8 5 B D C 9 F D 1 C 3 A } " / >
</file>

<file path=ppt/viewProps.xml>�� < ? x m l   v e r s i o n = " 1 . 0 "   e n c o d i n g = " U T F - 1 6 " ? > < p : v i e w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n o r m a l V i e w P r   s h o w O u t l i n e I c o n s = " f a l s e " > < p : r e s t o r e d L e f t   s z = " 1 5 6 2 0 " / > < p : r e s t o r e d T o p   s z = " 9 4 6 6 0 " / > < / p : n o r m a l V i e w P r > < p : s l i d e V i e w P r > < p : c S l d V i e w P r > < p : c V i e w P r   v a r S c a l e = " t r u e " > < p : s c a l e > < a : s x   d = " 1 0 0 "   n = " 7 3 " / > < a : s y   d = " 1 0 0 "   n = " 7 3 " / > < / p : s c a l e > < p : o r i g i n   x = " - 1 1 1 0 "   y = " - 1 0 2 " / > < / p : c V i e w P r > < p : g u i d e L s t > < p : g u i d e   o r i e n t = " h o r z "   p o s = " 2 1 6 0 " / > < p : g u i d e   p o s = " 2 8 8 0 " / > < / p : g u i d e L s t > < / p : c S l d V i e w P r > < / p : s l i d e V i e w P r > < p : n o t e s T e x t V i e w P r > < p : c V i e w P r > < p : s c a l e > < a : s x   d = " 1 0 0 "   n = " 1 0 0 " / > < a : s y   d = " 1 0 0 "   n = " 1 0 0 " / > < / p : s c a l e > < p : o r i g i n   x = " 0 "   y = " 0 " / > < / p : c V i e w P r > < / p : n o t e s T e x t V i e w P r > < p : g r i d S p a c i n g   c x = " 7 8 0 2 8 8 0 0 "   c y = " 7 8 0 2 8 8 0 0 " / > < / p : v i e w P r >
</file>

<file path=ppt/_rels/presentation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s l i d e M a s t e r s / s l i d e M a s t e r 1 . x m l "   T y p e = " h t t p : / / s c h e m a s . o p e n x m l f o r m a t s . o r g / o f f i c e D o c u m e n t / 2 0 0 6 / r e l a t i o n s h i p s / s l i d e M a s t e r " / > < R e l a t i o n s h i p   I d = " r I d 2 "   T a r g e t = " t h e m e / t h e m e 1 . x m l "   T y p e = " h t t p : / / s c h e m a s . o p e n x m l f o r m a t s . o r g / o f f i c e D o c u m e n t / 2 0 0 6 / r e l a t i o n s h i p s / t h e m e " / > < R e l a t i o n s h i p   I d = " r I d 3 "   T a r g e t = "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4 "   T a r g e t = " t h e m e / t h e m e 2 . x m l "   T y p e = " h t t p : / / s c h e m a s . o p e n x m l f o r m a t s . o r g / o f f i c e D o c u m e n t / 2 0 0 6 / r e l a t i o n s h i p s / t h e m e " / > < R e l a t i o n s h i p   I d = " r I d 5 "   T a r g e t = " s l i d e s / s l i d e 1 . x m l "   T y p e = " h t t p : / / s c h e m a s . o p e n x m l f o r m a t s . o r g / o f f i c e D o c u m e n t / 2 0 0 6 / r e l a t i o n s h i p s / s l i d e " / > < R e l a t i o n s h i p   I d = " r I d 6 "   T a r g e t = " n o t e s S l i d e s / n o t e s S l i d e 1 . x m l "   T y p e = " h t t p : / / s c h e m a s . o p e n x m l f o r m a t s . o r g / o f f i c e D o c u m e n t / 2 0 0 6 / r e l a t i o n s h i p s / n o t e s S l i d e " / > < R e l a t i o n s h i p   I d = " r I d 7 "   T a r g e t = " s l i d e s / s l i d e 2 . x m l "   T y p e = " h t t p : / / s c h e m a s . o p e n x m l f o r m a t s . o r g / o f f i c e D o c u m e n t / 2 0 0 6 / r e l a t i o n s h i p s / s l i d e " / > < R e l a t i o n s h i p   I d = " r I d 8 "   T a r g e t = " n o t e s S l i d e s / n o t e s S l i d e 2 . x m l "   T y p e = " h t t p : / / s c h e m a s . o p e n x m l f o r m a t s . o r g / o f f i c e D o c u m e n t / 2 0 0 6 / r e l a t i o n s h i p s / n o t e s S l i d e " / > < R e l a t i o n s h i p   I d = " r I d 9 "   T a r g e t = " s l i d e s / s l i d e 3 . x m l "   T y p e = " h t t p : / / s c h e m a s . o p e n x m l f o r m a t s . o r g / o f f i c e D o c u m e n t / 2 0 0 6 / r e l a t i o n s h i p s / s l i d e " / > < R e l a t i o n s h i p   I d = " r I d 1 0 "   T a r g e t = " s l i d e s / s l i d e 4 . x m l "   T y p e = " h t t p : / / s c h e m a s . o p e n x m l f o r m a t s . o r g / o f f i c e D o c u m e n t / 2 0 0 6 / r e l a t i o n s h i p s / s l i d e " / > < R e l a t i o n s h i p   I d = " r I d 1 1 "   T a r g e t = " s l i d e s / s l i d e 5 . x m l "   T y p e = " h t t p : / / s c h e m a s . o p e n x m l f o r m a t s . o r g / o f f i c e D o c u m e n t / 2 0 0 6 / r e l a t i o n s h i p s / s l i d e " / > < R e l a t i o n s h i p   I d = " r I d 1 2 "   T a r g e t = " s l i d e s / s l i d e 6 . x m l "   T y p e = " h t t p : / / s c h e m a s . o p e n x m l f o r m a t s . o r g / o f f i c e D o c u m e n t / 2 0 0 6 / r e l a t i o n s h i p s / s l i d e " / > < R e l a t i o n s h i p   I d = " r I d 1 3 "   T a r g e t = " s l i d e s / s l i d e 7 . x m l "   T y p e = " h t t p : / / s c h e m a s . o p e n x m l f o r m a t s . o r g / o f f i c e D o c u m e n t / 2 0 0 6 / r e l a t i o n s h i p s / s l i d e " / > < R e l a t i o n s h i p   I d = " r I d 1 4 "   T a r g e t = " s l i d e s / s l i d e 8 . x m l "   T y p e = " h t t p : / / s c h e m a s . o p e n x m l f o r m a t s . o r g / o f f i c e D o c u m e n t / 2 0 0 6 / r e l a t i o n s h i p s / s l i d e " / > < R e l a t i o n s h i p   I d = " r I d 1 5 "   T a r g e t = " s l i d e s / s l i d e 9 . x m l "   T y p e = " h t t p : / / s c h e m a s . o p e n x m l f o r m a t s . o r g / o f f i c e D o c u m e n t / 2 0 0 6 / r e l a t i o n s h i p s / s l i d e " / > < R e l a t i o n s h i p   I d = " r I d 1 6 "   T a r g e t = " n o t e s S l i d e s / n o t e s S l i d e 3 . x m l "   T y p e = " h t t p : / / s c h e m a s . o p e n x m l f o r m a t s . o r g / o f f i c e D o c u m e n t / 2 0 0 6 / r e l a t i o n s h i p s / n o t e s S l i d e " / > < R e l a t i o n s h i p   I d = " r I d 1 7 "   T a r g e t = " s l i d e s / s l i d e 1 0 . x m l "   T y p e = " h t t p : / / s c h e m a s . o p e n x m l f o r m a t s . o r g / o f f i c e D o c u m e n t / 2 0 0 6 / r e l a t i o n s h i p s / s l i d e " / > < R e l a t i o n s h i p   I d = " r I d 1 8 "   T a r g e t = " t a b l e S t y l e s . x m l "   T y p e = " h t t p : / / s c h e m a s . o p e n x m l f o r m a t s . o r g / o f f i c e D o c u m e n t / 2 0 0 6 / r e l a t i o n s h i p s / t a b l e S t y l e s " / > < R e l a t i o n s h i p   I d = " r I d 1 9 "   T a r g e t = " f o n t s / f o n t 1 . f n t d a t a "   T y p e = " h t t p : / / s c h e m a s . o p e n x m l f o r m a t s . o r g / o f f i c e D o c u m e n t / 2 0 0 6 / r e l a t i o n s h i p s / f o n t " / > < R e l a t i o n s h i p   I d = " r I d 2 0 "   T a r g e t = " f o n t s / f o n t 2 . f n t d a t a "   T y p e = " h t t p : / / s c h e m a s . o p e n x m l f o r m a t s . o r g / o f f i c e D o c u m e n t / 2 0 0 6 / r e l a t i o n s h i p s / f o n t " / > < R e l a t i o n s h i p   I d = " r I d 2 1 "   T a r g e t = " f o n t s / f o n t 3 . f n t d a t a "   T y p e = " h t t p : / / s c h e m a s . o p e n x m l f o r m a t s . o r g / o f f i c e D o c u m e n t / 2 0 0 6 / r e l a t i o n s h i p s / f o n t " / > < R e l a t i o n s h i p   I d = " r I d 2 2 "   T a r g e t = " f o n t s / f o n t 4 . f n t d a t a "   T y p e = " h t t p : / / s c h e m a s . o p e n x m l f o r m a t s . o r g / o f f i c e D o c u m e n t / 2 0 0 6 / r e l a t i o n s h i p s / f o n t " / > < R e l a t i o n s h i p   I d = " r I d 2 3 "   T a r g e t = " f o n t s / f o n t 5 . f n t d a t a "   T y p e = " h t t p : / / s c h e m a s . o p e n x m l f o r m a t s . o r g / o f f i c e D o c u m e n t / 2 0 0 6 / r e l a t i o n s h i p s / f o n t " / > < R e l a t i o n s h i p   I d = " r I d 2 4 "   T a r g e t = " f o n t s / f o n t 6 . f n t d a t a "   T y p e = " h t t p : / / s c h e m a s . o p e n x m l f o r m a t s . o r g / o f f i c e D o c u m e n t / 2 0 0 6 / r e l a t i o n s h i p s / f o n t " / > < R e l a t i o n s h i p   I d = " r I d 2 5 "   T a r g e t = " f o n t s / f o n t 7 . f n t d a t a "   T y p e = " h t t p : / / s c h e m a s . o p e n x m l f o r m a t s . o r g / o f f i c e D o c u m e n t / 2 0 0 6 / r e l a t i o n s h i p s / f o n t " / > < R e l a t i o n s h i p   I d = " r I d 2 6 "   T a r g e t = " f o n t s / f o n t 8 . f n t d a t a "   T y p e = " h t t p : / / s c h e m a s . o p e n x m l f o r m a t s . o r g / o f f i c e D o c u m e n t / 2 0 0 6 / r e l a t i o n s h i p s / f o n t " / > < R e l a t i o n s h i p   I d = " r I d 2 7 "   T a r g e t = " t a g s / t a g 7 . x m l "   T y p e = " h t t p : / / s c h e m a s . o p e n x m l f o r m a t s . o r g / o f f i c e D o c u m e n t / 2 0 0 6 / r e l a t i o n s h i p s / t a g s " / > < R e l a t i o n s h i p   I d = " r I d 2 8 "   T a r g e t = " p r e s P r o p s . x m l "   T y p e = " h t t p : / / s c h e m a s . o p e n x m l f o r m a t s . o r g / o f f i c e D o c u m e n t / 2 0 0 6 / r e l a t i o n s h i p s / p r e s P r o p s " / > < R e l a t i o n s h i p   I d = " r I d 2 9 "   T a r g e t = " v i e w P r o p s . x m l "   T y p e = " h t t p : / / s c h e m a s . o p e n x m l f o r m a t s . o r g / o f f i c e D o c u m e n t / 2 0 0 6 / r e l a t i o n s h i p s / v i e w P r o p s " / > < / R e l a t i o n s h i p s >
</file>

<file path=ppt/notesMasters/_rels/notes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t h e m e / t h e m e 2 . x m l "   T y p e = " h t t p : / / s c h e m a s . o p e n x m l f o r m a t s . o r g / o f f i c e D o c u m e n t / 2 0 0 6 / r e l a t i o n s h i p s / t h e m e " / > < / R e l a t i o n s h i p s >
</file>

<file path=ppt/notesMasters/notesMaster1.xml>�� < ? x m l   v e r s i o n = " 1 . 0 "   e n c o d i n g = " U T F - 1 6 " ? > < p : n o t e s M a s t e r   x m l n s : a = " h t t p : / / s c h e m a s . o p e n x m l f o r m a t s . o r g / d r a w i n g m l / 2 0 0 6 / m a i n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> < p : c S l d > < p : b g > < p : b g R e f   i d x = " 1 0 0 1 " > < a : s c h e m e C l r   v a l = " b g 1 " / > < / p : b g R e f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H e a d e r   P l a c e h o l d e r   1 " / > < p : c N v S p P r > < a : s p L o c k s   n o G r p = " 1 " / > < / p : c N v S p P r > < p : n v P r > < p : p h   s z = " q u a r t e r "   t y p e = " h d r " / > < / p : n v P r > < / p : n v S p P r > < p : s p P r > < a : x f r m > < a : o f f   x = " 0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3 "   n a m e = " D a t e   P l a c e h o l d e r   2 " / > < p : c N v S p P r > < a : s p L o c k s   n o G r p = " 1 " / > < / p : c N v S p P r > < p : n v P r > < p : p h   i d x = " 1 "   t y p e = " d t " / > < / p : n v P r > < / p : n v S p P r > < p : s p P r > < a : x f r m > < a : o f f   x = " 3 8 8 4 6 1 3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4 4 B 6 5 4 5 9 - 4 C 0 1 - 9 2 4 8 - B D A A - F 2 8 5 9 1 F A F 6 F 5 } "   t y p e = " d a t e t i m e F i g u r e O u t " > < a : r P r   l a n g = " e n - U S "   s m t C l e a n = " 0 " / > < a : t > 4 / 4 / 1 7 < / a : t > < / a : f l d > < a : e n d P a r a R P r   l a n g = " e n - U S " / > < / a : p > < / p : t x B o d y > < / p : s p > < p : s p > < p : n v S p P r > < p : c N v P r   i d = " 4 "   n a m e = " S l i d e   I m a g e   P l a c e h o l d e r   3 " / > < p : c N v S p P r > < a : s p L o c k s   n o C h a n g e A s p e c t = " 1 "   n o G r p = " 1 "   n o R o t = " 1 " / > < / p : c N v S p P r > < p : n v P r > < p : p h   i d x = " 2 "   t y p e = " s l d I m g " / > < / p : n v P r > < / p : n v S p P r > < p : s p P r > < a : x f r m > < a : o f f   x = " 6 8 5 8 0 0 "   y = " 1 1 4 3 0 0 0 " / > < a : e x t   c x = " 5 4 8 6 4 0 0 "   c y = " 3 0 8 6 1 0 0 " / > < / a : x f r m > < a : p r s t G e o m   p r s t = " r e c t " > < a : a v L s t / > < / a : p r s t G e o m > < a : n o F i l l / > < a : l n   w = " 1 2 7 0 0 " > < a : s o l i d F i l l > < a : p r s t C l r   v a l = " b l a c k " / > < / a : s o l i d F i l l > < / a : l n > < / p : s p P r > < p : t x B o d y > < a : b o d y P r   a n c h o r = " c t r "   b I n s = " 4 5 7 2 0 "   l I n s = " 9 1 4 4 0 "   r I n s = " 9 1 4 4 0 "   r t l C o l = " 0 "   t I n s = " 4 5 7 2 0 "   v e r t = " h o r z " / > < a : l s t S t y l e / > < a : p > < a : e n d P a r a R P r   l a n g = " e n - U S " / > < / a : p > < / p : t x B o d y > < / p : s p > < p : s p > < p : n v S p P r > < p : c N v P r   i d = " 5 "   n a m e = " N o t e s   P l a c e h o l d e r   4 " / > < p : c N v S p P r > < a : s p L o c k s   n o G r p = " 1 " / > < / p : c N v S p P r > < p : n v P r > < p : p h   i d x = " 3 "   s z = " q u a r t e r "   t y p e = " b o d y " / > < / p : n v P r > < / p : n v S p P r > < p : s p P r > < a : x f r m > < a : o f f   x = " 6 8 5 8 0 0 "   y = " 4 4 0 0 5 5 0 " / > < a : e x t   c x = " 5 4 8 6 4 0 0 "   c y = " 3 6 0 0 4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/ > < a : p > < a : p P r   l v l = " 0 " / > < a : r > < a : r P r   l a n g = " e n - U S "   s m t C l e a n = " 0 " / > < a : t > C l i c k   t o   e d i t   M a s t e r   t e x t   s t y l e s < / a : t > < / a : r > < / a : p > < a : p > < a : p P r   l v l = " 1 " / > < a : r > < a : r P r   l a n g = " e n - U S "   s m t C l e a n = " 0 " / > < a : t > S e c o n d   l e v e l < / a : t > < / a : r > < / a : p > < a : p > < a : p P r   l v l = " 2 " / > < a : r > < a : r P r   l a n g = " e n - U S "   s m t C l e a n = " 0 " / > < a : t > T h i r d   l e v e l < / a : t > < / a : r > < / a : p > < a : p > < a : p P r   l v l = " 3 " / > < a : r > < a : r P r   l a n g = " e n - U S "   s m t C l e a n = " 0 " / > < a : t > F o u r t h   l e v e l < / a : t > < / a : r > < / a : p > < a : p > < a : p P r   l v l = " 4 " / > < a : r > < a : r P r   l a n g = " e n - U S "   s m t C l e a n = " 0 " / > < a : t > F i f t h   l e v e l < / a : t > < / a : r > < a : e n d P a r a R P r   l a n g = " e n - U S " / > < / a : p > < / p : t x B o d y > < / p : s p > < p : s p > < p : n v S p P r > < p : c N v P r   i d = " 6 "   n a m e = " F o o t e r   P l a c e h o l d e r   5 " / > < p : c N v S p P r > < a : s p L o c k s   n o G r p = " 1 " / > < / p : c N v S p P r > < p : n v P r > < p : p h   i d x = " 4 "   s z = " q u a r t e r "   t y p e = " f t r " / > < / p : n v P r > < / p : n v S p P r > < p : s p P r > < a : x f r m > < a : o f f   x = " 0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7 "   n a m e = " S l i d e   N u m b e r   P l a c e h o l d e r   6 " / > < p : c N v S p P r > < a : s p L o c k s   n o G r p = " 1 " / > < / p : c N v S p P r > < p : n v P r > < p : p h   i d x = " 5 "   s z = " q u a r t e r "   t y p e = " s l d N u m " / > < / p : n v P r > < / p : n v S p P r > < p : s p P r > < a : x f r m > < a : o f f   x = " 3 8 8 4 6 1 3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6 9 3 2 7 0 4 2 - 6 B 6 1 - B 1 4 8 - 8 4 8 5 - 8 B B B F A A 1 3 D 2 4 } "   t y p e = " s l i d e n u m " > < a : r P r   l a n g = " e n - U S "   s m t C l e a n = " 0 " / > < a : t > 9 # : < / a : t > < / a : f l d > < a : e n d P a r a R P r   l a n g = " e n - U S " / > < / a : p > < / p : t x B o d y > < / p : s p > < / p : s p T r e e > < p : e x t L s t > < p : e x t   u r i = " { B B 9 6 2 C 8 B - B 1 4 F - 4 D 9 7 - A F 6 5 - F 5 3 4 4 C B 8 A C 3 E } " > < p 1 4 : c r e a t i o n I d   x m l n s : p 1 4 = " h t t p : / / s c h e m a s . m i c r o s o f t . c o m / o f f i c e / p o w e r p o i n t / 2 0 1 0 / m a i n "   v a l = " 1 0 8 0 3 2 1 1 3 8 " / > < / p : e x t > < / p : e x t L s t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n o t e s S t y l e > < a : l v l 1 p P r   a l g n = " l "   d e f T a b S z = " 9 1 4 4 0 0 "   e a L n B r k = " 1 "   h a n g i n g P u n c t = " 1 "   l a t i n L n B r k = " 0 "   m a r L = "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1 p P r > < a : l v l 2 p P r   a l g n = " l "   d e f T a b S z = " 9 1 4 4 0 0 "   e a L n B r k = " 1 "   h a n g i n g P u n c t = " 1 "   l a t i n L n B r k = " 0 "   m a r L = " 4 5 7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2 p P r > < a : l v l 3 p P r   a l g n = " l "   d e f T a b S z = " 9 1 4 4 0 0 "   e a L n B r k = " 1 "   h a n g i n g P u n c t = " 1 "   l a t i n L n B r k = " 0 "   m a r L = " 9 1 4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3 p P r > < a : l v l 4 p P r   a l g n = " l "   d e f T a b S z = " 9 1 4 4 0 0 "   e a L n B r k = " 1 "   h a n g i n g P u n c t = " 1 "   l a t i n L n B r k = " 0 "   m a r L = " 1 3 7 1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4 p P r > < a : l v l 5 p P r   a l g n = " l "   d e f T a b S z = " 9 1 4 4 0 0 "   e a L n B r k = " 1 "   h a n g i n g P u n c t = " 1 "   l a t i n L n B r k = " 0 "   m a r L = " 1 8 2 8 8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5 p P r > < a : l v l 6 p P r   a l g n = " l "   d e f T a b S z = " 9 1 4 4 0 0 "   e a L n B r k = " 1 "   h a n g i n g P u n c t = " 1 "   l a t i n L n B r k = " 0 "   m a r L = " 2 2 8 6 0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6 p P r > < a : l v l 7 p P r   a l g n = " l "   d e f T a b S z = " 9 1 4 4 0 0 "   e a L n B r k = " 1 "   h a n g i n g P u n c t = " 1 "   l a t i n L n B r k = " 0 "   m a r L = " 2 7 4 3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7 p P r > < a : l v l 8 p P r   a l g n = " l "   d e f T a b S z = " 9 1 4 4 0 0 "   e a L n B r k = " 1 "   h a n g i n g P u n c t = " 1 "   l a t i n L n B r k = " 0 "   m a r L = " 3 2 0 0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8 p P r > < a : l v l 9 p P r   a l g n = " l "   d e f T a b S z = " 9 1 4 4 0 0 "   e a L n B r k = " 1 "   h a n g i n g P u n c t = " 1 "   l a t i n L n B r k = " 0 "   m a r L = " 3 6 5 7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9 p P r > < / p : n o t e s S t y l e > < / p : n o t e s M a s t e r > < ! - -   $ I d $   - - >
</file>

<file path=ppt/notesSlides/_rels/notesSlid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1 . x m l "   T y p e = " h t t p : / / s c h e m a s . o p e n x m l f o r m a t s . o r g / o f f i c e D o c u m e n t / 2 0 0 6 / r e l a t i o n s h i p s / s l i d e " / > < / R e l a t i o n s h i p s >
</file>

<file path=ppt/notesSlides/_rels/notesSlid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2 . x m l "   T y p e = " h t t p : / / s c h e m a s . o p e n x m l f o r m a t s . o r g / o f f i c e D o c u m e n t / 2 0 0 6 / r e l a t i o n s h i p s / s l i d e " / > < / R e l a t i o n s h i p s >
</file>

<file path=ppt/notesSlides/_rels/notesSlide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9 . x m l "   T y p e = " h t t p : / / s c h e m a s . o p e n x m l f o r m a t s . o r g / o f f i c e D o c u m e n t / 2 0 0 6 / r e l a t i o n s h i p s / s l i d e " / > < / R e l a t i o n s h i p s >
</file>

<file path=ppt/notesSlides/notesSlide1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2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3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slideLayouts/_rels/slideLayout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2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. j p e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3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4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5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. j p e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slideLayout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i t l e   S l i d e   0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4 C 3 D 5 3 1 D - 8 6 D B - 4 C 0 7 - 9 4 D 6 - 9 3 7 2 F 3 2 9 E 2 0 B } " > < a 1 6 : c r e a t i o n I d   x m l n s : a 1 6 = " h t t p : / / s c h e m a s . m i c r o s o f t . c o m / o f f i c e / d r a w i n g / 2 0 1 0 / m a i n "   i d = " { D B 8 1 8 5 E C - 7 4 1 6 - 4 0 7 1 - 8 3 4 9 - F 6 1 D E 6 D C 8 D 0 A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8 8 2 0 6 "   y = " 6 9 4 8 2 0 " / > < a : e x t   c x = " 7 0 1 6 0 7 6 "   c y = " 3 2 4 8 5 3 0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c a p = " a l l "   d i r t y = " 0 "   i = " 0 "   l a n g = " e n - U S "   s z = " 5 4 0 0 " > < a : l a t i n   t y p e f a c e = " T u r r e t   R o a d - e x t r a _ l i g h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S u b t i t l e   2 " > < a : e x t L s t > < a : e x t   u r i = " { 7 A 6 E B 3 4 8 - 0 7 F 7 - 4 E D 3 - B 0 A F - A 9 6 B 7 9 7 1 1 E 3 E } " > < a 1 6 : c r e a t i o n I d   x m l n s : a 1 6 = " h t t p : / / s c h e m a s . m i c r o s o f t . c o m / o f f i c e / d r a w i n g / 2 0 1 0 / m a i n "   i d = " { D 9 0 3 F 8 7 8 - 5 2 A C - 4 2 5 E - B 7 D A - 9 C 0 2 0 3 7 7 D 4 3 A } " / > < / a : e x t > < / a : e x t L s t > < / p : c N v P r > < p : c N v S p P r > < a : s p L o c k s   n o G r p = " t r u e " / > < / p : c N v S p P r > < p : n v P r > < p : p h   i d x = " 1 1 "   t y p e = " s u b T i t l e " / > < / p : n v P r > < / p : n v S p P r > < p : s p P r > < a : x f r m   r o t = " 0 " > < a : o f f   x = " 8 8 8 6 5 2 "   y = " 4 2 4 0 1 3 9 " / > < a : e x t   c x = " 7 3 6 7 1 4 2 "   c y = " 3 0 1 0 7 7 " / > < / a : x f r m > < a : s o l i d F i l l > < a : s c h e m e C l r   v a l = " b g 2 " / > < / a : s o l i d F i l l > < / p : s p P r > < p : t x B o d y > < a : b o d y P r   a n c h o r = " c t r "   b I n s = " 7 2 0 0 0 "   l I n s = " 1 0 8 0 0 0 "   r I n s = " 1 0 8 0 0 0 "   r t l C o l = " 0 "   t I n s = " 7 2 0 0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0 "   d i r t y = " 0 "   l a n g = " e n - U S "   s z = " 1 0 0 0 " > < a : l a t i n   t y p e f a c e = " S p a c e   M o n o " / > < / a : d e f R P r > < / a : l v l 1 p P r > < a : l v l 2 p P r   a l g n = " c t r "   i n d e n t = " 0 "   l v l = " 1 "   m a r L = " 4 5 7 2 0 0 " > < a : b u N o n e / > < a : d e f R P r   d i r t y = " 0 "   l a n g = " e n - U S "   s z = " 2 0 0 0 " / > < / a : l v l 2 p P r > < a : l v l 3 p P r   a l g n = " c t r "   i n d e n t = " 0 "   l v l = " 2 "   m a r L = " 9 1 4 4 0 0 " > < a : b u N o n e / > < a : d e f R P r   d i r t y = " 0 "   l a n g = " e n - U S "   s z = " 1 8 0 0 " / > < / a : l v l 3 p P r > < a : l v l 4 p P r   a l g n = " c t r "   i n d e n t = " 0 "   l v l = " 3 "   m a r L = " 1 3 7 1 6 0 0 " > < a : b u N o n e / > < a : d e f R P r   d i r t y = " 0 "   l a n g = " e n - U S "   s z = " 1 6 0 0 " / > < / a : l v l 4 p P r > < a : l v l 5 p P r   a l g n = " c t r "   i n d e n t = " 0 "   l v l = " 4 "   m a r L = " 1 8 2 8 8 0 0 " > < a : b u N o n e / > < a : d e f R P r   d i r t y = " 0 "   l a n g = " e n - U S "   s z = " 1 6 0 0 " / > < / a : l v l 5 p P r > < a : l v l 6 p P r   a l g n = " c t r "   i n d e n t = " 0 "   l v l = " 5 "   m a r L = " 2 2 8 6 0 0 0 " > < a : b u N o n e / > < a : d e f R P r   d i r t y = " 0 "   l a n g = " e n - U S "   s z = " 1 6 0 0 " / > < / a : l v l 6 p P r > < a : l v l 7 p P r   a l g n = " c t r "   i n d e n t = " 0 "   l v l = " 6 "   m a r L = " 2 7 4 3 2 0 0 " > < a : b u N o n e / > < a : d e f R P r   d i r t y = " 0 "   l a n g = " e n - U S "   s z = " 1 6 0 0 " / > < / a : l v l 7 p P r > < a : l v l 8 p P r   a l g n = " c t r "   i n d e n t = " 0 "   l v l = " 7 "   m a r L = " 3 2 0 0 4 0 0 " > < a : b u N o n e / > < a : d e f R P r   d i r t y = " 0 "   l a n g = " e n - U S "   s z = " 1 6 0 0 " / > < / a : l v l 8 p P r > < a : l v l 9 p P r   a l g n = " c t r "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 t o   e d i t   M a s t e r   s u b t i t l e   s t y l e < / a : t > < / a : r > < a : e n d P a r a R P r   d i r t y = " 0 "   l a n g = " e n - U S " / > < / a : p > < / p : t x B o d y > < / p : s p > < p : s p > < p : n v S p P r > < p : c N v P r   i d = " 4 "   n a m e = " P i c t u r e   P l a c e h o l d e r   1 9 " > < a : e x t L s t > < a : e x t   u r i = " { A E C A 7 D D 8 - 3 1 7 C - 4 9 D 7 - 9 D 5 5 - 2 0 A C 6 5 7 9 6 A 1 9 } " > < a 1 6 : c r e a t i o n I d   x m l n s : a 1 6 = " h t t p : / / s c h e m a s . m i c r o s o f t . c o m / o f f i c e / d r a w i n g / 2 0 1 0 / m a i n "   i d = " { 2 0 D 0 E 0 5 9 - E 3 0 2 - 4 5 A F - A B F 2 - 1 E 9 B 7 6 B 6 2 3 D 2 } " / > < / a : e x t > < / a : e x t L s t > < / p : c N v P r > < p : c N v S p P r > < a : s p L o c k s   n o G r p = " t r u e " / > < / p : c N v S p P r > < p : n v P r > < p : p h   i d x = " 1 2 "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5 "   n a m e = " T e x t   P l a c e h o l d e r   6 " > < a : e x t L s t > < a : e x t   u r i = " { A 4 0 B 8 D 1 A - B 6 9 B - 4 3 8 0 - B 2 7 3 - B 4 F 2 2 1 F 3 C 9 4 9 } " > < a 1 6 : c r e a t i o n I d   x m l n s : a 1 6 = " h t t p : / / s c h e m a s . m i c r o s o f t . c o m / o f f i c e / d r a w i n g / 2 0 1 0 / m a i n "   i d = " { D A D 5 1 B 1 0 - F E E 8 - 4 D 1 C - A 2 A D - E 0 9 6 D 9 D C E 0 5 B } " / > < / a : e x t > < / a : e x t L s t > < / p : c N v P r > < p : c N v S p P r > < a : s p L o c k s   n o G r p = " t r u e " / > < / p : c N v S p P r > < p : n v P r > < p : p h   i d x = " 1 3 "   t y p e = " b o d y " / > < / p : n v P r > < / p : n v S p P r > < p : s p P r > < a : x f r m   r o t = " 0 " > < a : o f f   x = " 8 8 8 2 0 5 "   y = " 4 5 9 1 6 0 4 " / > < a : e x t   c x = " 7 3 6 7 6 0 6 "   c y = " 3 1 0 2 6 1 " / > < / a : x f r m > < / p : s p P r > < p : t x B o d y > < a : b o d y P r   a n c h o r = " c t r "   r t l C o l = " 0 "   v e r t = " h o r z " > < a : n o A u t o f i t / > < / a : b o d y P r > < a : l s t S t y l e > < a : l v l 1 p P r   l v l = " 0 " > < a : l n S p c > < a : s p c P c t   v a l = " 1 0 0 0 0 0 " / > < / a : l n S p c > < a : d e f R P r   b = " 0 "   d i r t y = " 0 "   l a n g = " e n - U S "   s z = " 1 0 0 0 " > < a : s o l i d F i l l > < a : s c h e m e C l r   v a l = " a c c e n t 3 " / > < / a : s o l i d F i l l > < a : l a t i n   t y p e f a c e = " S p a c e   M o n o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6 "   n a m e = " S l i d e   N u m b e r   P l a c e h o l d e r   1 " > < a : e x t L s t > < a : e x t   u r i = " { A 8 4 4 8 5 A E - C F A C - 4 2 F F - 9 1 6 B - A 9 8 E C 4 5 4 D 4 9 8 } " > < a 1 6 : c r e a t i o n I d   x m l n s : a 1 6 = " h t t p : / / s c h e m a s . m i c r o s o f t . c o m / o f f i c e / d r a w i n g / 2 0 1 0 / m a i n "   i d = " { 9 2 E 1 2 6 5 2 - 0 3 3 E - 4 A 5 2 - 9 A 8 D - 7 8 F 5 D 6 3 7 7 D 9 E } " / > < / a : e x t > < / a : e x t L s t > < / p : c N v P r > < p : c N v S p P r > < a : s p L o c k s   n o G r p = " t r u e " / > < / p : c N v S p P r > < p : n v P r > < p : p h   i d x = " 1 4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h i d d e n = " f a l s e "   i d = " 7 "   n a m e = " D a t e   P l a c e h o l d e r   1 " > < a : e x t L s t > < a : e x t   u r i = " { 5 8 C 6 E 3 8 2 - 4 0 7 5 - 4 4 7 3 - 8 0 1 0 - 5 D 0 1 F 3 A 6 7 2 0 5 } " > < a 1 6 : c r e a t i o n I d   x m l n s : a 1 6 = " h t t p : / / s c h e m a s . m i c r o s o f t . c o m / o f f i c e / d r a w i n g / 2 0 1 0 / m a i n "   i d = " { 3 6 0 2 B F F D - 7 8 9 4 - 4 3 6 3 - A E 2 D - D 9 F 4 1 C F 1 E E 3 2 } " / > < / a : e x t > < / a : e x t L s t > < / p : c N v P r > < p : c N v S p P r > < a : s p L o c k s   n o G r p = " t r u e " / > < / p : c N v S p P r > < p : n v P r > < p : p h   i d x = " 1 5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8 "   n a m e = " F o o t e r   P l a c e h o l d e r   1 " > < a : e x t L s t > < a : e x t   u r i = " { F 4 C D 1 5 3 D - 7 8 8 D - 4 F 8 2 - A D C B - 9 0 9 9 6 4 6 8 0 C 4 B } " > < a 1 6 : c r e a t i o n I d   x m l n s : a 1 6 = " h t t p : / / s c h e m a s . m i c r o s o f t . c o m / o f f i c e / d r a w i n g / 2 0 1 0 / m a i n "   i d = " { 7 F 5 7 6 6 7 D - E 0 F E - 4 B 2 6 - A 7 1 0 - 7 B 7 1 7 4 4 4 1 A 3 E } " / > < / a : e x t > < / a : e x t L s t > < / p : c N v P r > < p : c N v S p P r > < a : s p L o c k s   n o G r p = " t r u e " / > < / p : c N v S p P r > < p : n v P r > < p : p h   i d x = " 1 6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6 C 1 6 4 0 2 8 - 3 1 2 A - 4 9 C 3 - 9 0 F D - 0 E 3 3 4 C 1 D 3 2 E 0 } " > < p 1 4 : c r e a t i o n I d   x m l n s : p 1 4 = " h t t p : / / s c h e m a s . m i c r o s o f t . c o m / o f f i c e / p o w e r p o i n t / 2 0 1 0 / m a i n "   v a l = " 1 6 4 3 7 2 4 8 9 6 9 8 9 " / > < / p : e x t > < / p : e x t L s t > < / p : c S l d > < p : c l r M a p O v r > < a : m a s t e r C l r M a p p i n g / > < / p : c l r M a p O v r > < / p : s l d L a y o u t >
</file>

<file path=ppt/slideLayouts/slideLayout10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C o n t e n t   w i t h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1 5 " > < a : e x t L s t > < a : e x t   u r i = " { 7 4 F 5 5 8 E 3 - 9 C 3 7 - 4 A E C - 9 2 8 8 - 7 9 6 F 4 D 8 7 4 9 8 0 } " > < a 1 6 : c r e a t i o n I d   x m l n s : a 1 6 = " h t t p : / / s c h e m a s . m i c r o s o f t . c o m / o f f i c e / d r a w i n g / 2 0 1 0 / m a i n "   i d = " { D 6 A B 7 3 A D - 8 D B 1 - 4 8 0 2 - 9 F 0 2 - 1 6 B 6 5 B C 5 4 9 0 9 } " / > < / a : e x t > < / a : e x t L s t > < / p : c N v P r > < p : c N v S p P r / > < p : n v P r   u s e r D r a w n = " 1 " / > < / p : n v S p P r > < p : s p P r > < a : x f r m   r o t = " 0 " > < a : o f f   x = " 5 5 3 4 0 2 6 "   y = " 1 4 2 8 7 " / > < a : e x t   c x = " 3 6 0 9 9 7 3 "   c y = " 5 1 1 9 6 8 7 " / > < / a : x f r m > < a : p r s t G e o m   p r s t = " r e c t " > < a : a v L s t / > < / a : p r s t G e o m > < a : s o l i d F i l l > < a : s c h e m e C l r   v a l = " t x 1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3 "   n a m e = " T i t l e   1 " > < a : e x t L s t > < a : e x t   u r i = " { F 1 8 7 0 B 5 D - B C 3 C - 4 E A 4 - 9 4 8 7 - 4 9 5 4 2 A 7 7 8 B 3 0 } " > < a 1 6 : c r e a t i o n I d   x m l n s : a 1 6 = " h t t p : / / s c h e m a s . m i c r o s o f t . c o m / o f f i c e / d r a w i n g / 2 0 1 0 / m a i n "   i d = " { B B 2 6 1 7 3 8 - E D C 0 - 4 A 6 7 - B 8 D E - C 3 F C 4 2 E D C 2 0 E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8 8 6 5 4 "   y = " 6 4 7 7 0 0 " / > < a : e x t   c x = " 3 4 0 6 6 2 1 "   c y = " 1 6 5 1 8 3 5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3 6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4 "   n a m e = " P i c t u r e   P l a c e h o l d e r   1 9 " > < a : e x t L s t > < a : e x t   u r i = " { C F 3 7 F 4 E 8 - 3 A C 5 - 4 3 2 B - 8 D C 0 - F 6 4 4 7 6 A A 0 5 C 5 } " > < a 1 6 : c r e a t i o n I d   x m l n s : a 1 6 = " h t t p : / / s c h e m a s . m i c r o s o f t . c o m / o f f i c e / d r a w i n g / 2 0 1 0 / m a i n "   i d = " { 7 1 8 1 1 0 A B - 2 2 1 A - 4 5 D 4 - A 7 0 D - 0 3 C A 9 8 C 1 D B 4 7 } " / > < / a : e x t > < / a : e x t L s t > < / p : c N v P r > < p : c N v S p P r > < a : s p L o c k s   n o G r p = " t r u e " / > < / p : c N v S p P r > < p : n v P r > < p : p h   i d x = " 1 1 "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s o l i d F i l l > < a : s c h e m e C l r   v a l = " a c c e n t 4 " / > < / a : s o l i d F i l l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5 "   n a m e = " T e x t   P l a c e h o l d e r   6 " > < a : e x t L s t > < a : e x t   u r i = " { A 6 5 2 E 2 6 9 - E 8 A C - 4 6 E D - A B C 6 - 8 C 0 4 E C F 0 4 E 3 4 } " > < a 1 6 : c r e a t i o n I d   x m l n s : a 1 6 = " h t t p : / / s c h e m a s . m i c r o s o f t . c o m / o f f i c e / d r a w i n g / 2 0 1 0 / m a i n "   i d = " { 8 1 7 7 6 3 C B - 8 1 A 2 - 4 B 9 F - 8 9 2 9 - 0 B 1 B 7 B 4 1 9 1 9 A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8 8 8 2 0 6 "   y = " 2 8 1 5 8 9 0 " / > < a : e x t   c x = " 3 4 0 7 0 6 8 "   c y = " 1 9 5 1 3 7 1 " / > < / a : x f r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l v l = " 0 " > < a : l n S p c > < a : s p c P c t   v a l = " 1 5 0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T a b l e   P l a c e h o l d e r   1 4 " > < a : e x t L s t > < a : e x t   u r i = " { C D A C 9 D E 7 - 9 E A 2 - 4 A 0 D - 9 F 6 8 - 0 1 3 B 3 F 5 3 5 E 7 0 } " > < a 1 6 : c r e a t i o n I d   x m l n s : a 1 6 = " h t t p : / / s c h e m a s . m i c r o s o f t . c o m / o f f i c e / d r a w i n g / 2 0 1 0 / m a i n "   i d = " { 1 7 A A 6 5 2 F - A 1 D 3 - 4 B 4 9 - A 5 F 6 - 6 9 2 3 9 1 6 D 2 6 A 1 } " / > < / a : e x t > < / a : e x t L s t > < / p : c N v P r > < p : c N v S p P r > < a : s p L o c k s   n o G r p = " t r u e " / > < / p : c N v S p P r > < p : n v P r > < p : p h   i d x = " 1 3 "   t y p e = " t b l " / > < / p : n v P r > < / p : n v S p P r > < p : s p P r > < a : x f r m   r o t = " 0 " > < a : o f f   x = " 4 5 6 2 4 7 4 "   y = " 6 4 7 7 0 0 " / > < a : e x t   c x = " 3 6 9 3 3 0 5 "   c y = " 4 1 1 9 5 6 2 " / > < / a : x f r m > < a : s o l i d F i l l > < a : s c h e m e C l r   v a l = " a c c e n t 5 " / > < / a : s o l i d F i l l > < a : l n > < a : s o l i d F i l l > < a : s c h e m e C l r   v a l = " t x 1 " / > < / a : s o l i d F i l l > < / a : l n > < / p : s p P r > < p : t x B o d y > < a : b o d y P r   r t l C o l = " 0 " / > < a : l s t S t y l e > < a : l v l 1 p P r   l v l = " 0 " > < a : d e f R P r   d i r t y = " 0 "   l a n g = " e n - U S "   s z = " 1 2 0 0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h i d d e n = " f a l s e "   i d = " 7 "   n a m e = " S l i d e   N u m b e r   P l a c e h o l d e r   1 " > < a : e x t L s t > < a : e x t   u r i = " { D 8 7 C E 6 3 6 - C 1 6 D - 4 6 6 1 - 8 8 D B - B 8 2 5 2 4 9 7 1 8 9 9 } " > < a 1 6 : c r e a t i o n I d   x m l n s : a 1 6 = " h t t p : / / s c h e m a s . m i c r o s o f t . c o m / o f f i c e / d r a w i n g / 2 0 1 0 / m a i n "   i d = " { D E 2 C 1 4 D C - 5 F 5 A - 4 3 3 E - A 5 1 3 - 9 1 E 4 B D 9 6 5 A 4 7 } " / > < / a : e x t > < / a : e x t L s t > < / p : c N v P r > < p : c N v S p P r > < a : s p L o c k s   n o G r p = " t r u e " / > < / p : c N v S p P r > < p : n v P r > < p : p h   i d x = " 1 4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1 F 0 3 8 8 0 0 - 5 9 1 B - 4 A 1 0 - 8 F 9 B - 0 1 6 2 0 6 5 B 9 8 0 8 } "   t y p e = " s l i d e n u m " / > < a : e n d P a r a R P r   d i r t y = " 0 "   l a n g = " e n - U S " / > < / a : p > < / p : t x B o d y > < / p : s p > < p : s p > < p : n v S p P r > < p : c N v P r   h i d d e n = " f a l s e "   i d = " 8 "   n a m e = " D a t e   P l a c e h o l d e r   1 " > < a : e x t L s t > < a : e x t   u r i = " { C 1 7 8 4 0 2 C - B 6 8 0 - 4 E F 2 - 8 D 0 8 - 7 6 F E A 2 E 7 2 4 E 6 } " > < a 1 6 : c r e a t i o n I d   x m l n s : a 1 6 = " h t t p : / / s c h e m a s . m i c r o s o f t . c o m / o f f i c e / d r a w i n g / 2 0 1 0 / m a i n "   i d = " { 3 3 C F 8 C 1 E - 7 5 8 2 - 4 5 4 3 - A 3 E 5 - 4 6 8 1 7 F 6 6 B 9 2 6 } " / > < / a : e x t > < / a : e x t L s t > < / p : c N v P r > < p : c N v S p P r > < a : s p L o c k s   n o G r p = " t r u e " / > < / p : c N v S p P r > < p : n v P r > < p : p h   i d x = " 1 5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9 "   n a m e = " F o o t e r   P l a c e h o l d e r   1 " > < a : e x t L s t > < a : e x t   u r i = " { 1 0 E F C 6 E 8 - 0 B 5 C - 4 0 9 7 - B 1 5 0 - F 5 5 A 2 6 C 1 1 E 4 8 } " > < a 1 6 : c r e a t i o n I d   x m l n s : a 1 6 = " h t t p : / / s c h e m a s . m i c r o s o f t . c o m / o f f i c e / d r a w i n g / 2 0 1 0 / m a i n "   i d = " { 4 4 7 3 9 D 1 A - 2 7 4 C - 4 6 3 2 - A F 4 3 - 0 3 1 8 C F 8 3 4 2 0 4 } " / > < / a : e x t > < / a : e x t L s t > < / p : c N v P r > < p : c N v S p P r > < a : s p L o c k s   n o G r p = " t r u e " / > < / p : c N v S p P r > < p : n v P r > < p : p h   i d x = " 1 6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3 A 3 5 D F D 6 - C 7 9 9 - 4 3 5 0 - 9 B 5 1 - 7 B 6 3 2 4 6 8 A 4 C 6 } " > < p 1 4 : c r e a t i o n I d   x m l n s : p 1 4 = " h t t p : / / s c h e m a s . m i c r o s o f t . c o m / o f f i c e / p o w e r p o i n t / 2 0 1 0 / m a i n "   v a l = " 1 6 4 3 7 2 4 8 9 7 0 2 0 " / > < / p : e x t > < / p : e x t L s t > < / p : c S l d > < p : c l r M a p O v r > < a : m a s t e r C l r M a p p i n g / > < / p : c l r M a p O v r > < / p : s l d L a y o u t >
</file>

<file path=ppt/slideLayouts/slideLayout1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C o n t a c t s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P i c t u r e   P l a c e h o l d e r   1 9 " > < a : e x t L s t > < a : e x t   u r i = " { E 4 8 C 4 9 D A - 8 9 B C - 4 F A B - 9 F 3 4 - B 7 4 6 0 D 7 9 4 F 3 0 } " > < a 1 6 : c r e a t i o n I d   x m l n s : a 1 6 = " h t t p : / / s c h e m a s . m i c r o s o f t . c o m / o f f i c e / d r a w i n g / 2 0 1 0 / m a i n "   i d = " { D 2 5 8 0 9 F A - 8 E D 9 - 4 3 7 E - 9 9 7 4 - C A A 0 B 9 B 0 C 4 9 E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3 "   n a m e = " T e x t   P l a c e h o l d e r   6 " > < a : e x t L s t > < a : e x t   u r i = " { 1 C 2 D E 5 6 7 - A 8 6 C - 4 1 2 9 - 8 E F 2 - 5 D 0 B 6 E 5 B 7 1 B C } " > < a 1 6 : c r e a t i o n I d   x m l n s : a 1 6 = " h t t p : / / s c h e m a s . m i c r o s o f t . c o m / o f f i c e / d r a w i n g / 2 0 1 0 / m a i n "   i d = " { D B B B 9 3 6 2 - 0 E 6 8 - 4 1 2 2 - B 1 E 7 - E E B 5 1 B 3 3 9 B 9 F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8 8 2 0 5 "   y = " 2 1 7 9 1 8 9 " / > < a : e x t   c x = " 7 3 6 7 5 9 0 "   c y = " 1 0 6 9 2 7 2 " / > < / a : x f r m > < / p : s p P r > < p : t x B o d y > < a : b o d y P r   a n c h o r = " b "   b I n s = " 7 2 0 0 0 "   l I n s = " 1 0 8 0 0 0 "   r t l C o l = " 0 "   v e r t = " h o r z " > < a : n o A u t o f i t / > < / a : b o d y P r > < a : l s t S t y l e > < a : l v l 1 p P r   l v l = " 0 " > < a : l n S p c > < a : s p c P c t   v a l = " 1 0 0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4 "   n a m e = " T i t l e   1 " > < a : e x t L s t > < a : e x t   u r i = " { 9 4 8 3 B 9 7 6 - 6 3 E 2 - 4 0 4 1 - 9 C B E - 7 1 6 B 5 C F C E C 0 E } " > < a 1 6 : c r e a t i o n I d   x m l n s : a 1 6 = " h t t p : / / s c h e m a s . m i c r o s o f t . c o m / o f f i c e / d r a w i n g / 2 0 1 0 / m a i n "   i d = " { E 8 8 2 0 E E E - 7 B 0 D - 4 E 3 F - 8 8 9 4 - 1 D D 9 3 0 D B C B A 5 } " / > < / a : e x t > < / a : e x t L s t > < / p : c N v P r > < p : c N v S p P r > < a : s p L o c k s   n o G r p = " t r u e " / > < / p : c N v S p P r > < p : n v P r > < p : p h   i d x = " 2 "   t y p e = " t i t l e " / > < / p : n v P r > < / p : n v S p P r > < p : s p P r > < a : x f r m   r o t = " 0 " > < a : o f f   x = " 8 8 8 6 5 3 "   y = " 6 9 4 8 2 4 " / > < a : e x t   c x = " 7 3 6 7 1 2 6 "   c y = " 9 1 1 3 9 1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5 4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5 "   n a m e = " T e x t   P l a c e h o l d e r   6 " > < a : e x t L s t > < a : e x t   u r i = " { 6 5 2 4 1 B 4 C - 8 5 2 A - 4 C C 6 - 9 B 5 E - 6 D 4 D 7 3 2 5 F C 4 A } " > < a 1 6 : c r e a t i o n I d   x m l n s : a 1 6 = " h t t p : / / s c h e m a s . m i c r o s o f t . c o m / o f f i c e / d r a w i n g / 2 0 1 0 / m a i n "   i d = " { E 4 A 9 F 1 4 6 - 2 C 5 C - 4 1 1 C - 9 7 7 2 - 5 4 A 3 1 F A 4 4 2 D 5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1 8 8 8 9 5 8 "   y = " 3 9 9 2 9 8 0 " / > < a : e x t   c x = " 6 3 6 6 8 2 1 "   c y = " 7 7 4 2 8 1 " / > < / a : x f r m > < a : n o F i l l / > < / p : s p P r > < p : t x B o d y > < a : b o d y P r   a n c h o r = " c t r "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F o n t   t y p e f a c e = " + m j - l t " / > < a : b u N o n e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P i c t u r e   P l a c e h o l d e r   1 8 " > < a : e x t L s t > < a : e x t   u r i = " { 3 7 9 2 0 2 9 E - C D 5 8 - 4 8 8 7 - 8 9 3 8 - 5 2 A E F 8 4 9 F 0 D F } " > < a 1 6 : c r e a t i o n I d   x m l n s : a 1 6 = " h t t p : / / s c h e m a s . m i c r o s o f t . c o m / o f f i c e / d r a w i n g / 2 0 1 0 / m a i n "   i d = " { F 1 8 F 0 5 B E - 6 7 2 1 - 4 B D 1 - B 8 8 B - 9 3 F 2 D 1 B 1 D 7 0 6 } " / > < / a : e x t > < / a : e x t L s t > < / p : c N v P r > < p : c N v S p P r > < a : s p L o c k s   n o G r p = " t r u e " / > < / p : c N v S p P r > < p : n v P r > < p : p h   i d x = " 4 "   t y p e = " p i c " / > < / p : n v P r > < / p : n v S p P r > < p : s p P r > < a : x f r m   r o t = " 0 " > < a : o f f   x = " 8 8 8 2 0 7 "   y = " 3 9 9 2 9 8 0 " / > < a : e x t   c x = " 7 7 4 2 8 1 "   c y = " 7 7 4 2 8 1 " / > < / a : x f r m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7 "   n a m e = " S t r a i g h t   C o n n e c t o r   9 " > < a : e x t L s t > < a : e x t   u r i = " { C B B 9 4 2 6 A - 5 8 9 B - 4 8 E 0 - 9 8 C 2 - 5 A C B B E B 8 1 4 8 3 } " > < a 1 6 : c r e a t i o n I d   x m l n s : a 1 6 = " h t t p : / / s c h e m a s . m i c r o s o f t . c o m / o f f i c e / d r a w i n g / 2 0 1 0 / m a i n "   i d = " { 4 4 8 C 9 6 3 C - 7 E B 1 - 4 0 1 3 - B 3 2 D - 4 7 A 1 6 0 E 5 D E 7 B } " / > < / a : e x t > < / a : e x t L s t > < / p : c N v P r > < p : c N v C x n S p P r / > < p : n v P r / > < / p : n v C x n S p P r > < p : s p P r > < a : x f r m   r o t = " 0 " > < a : o f f   x = " 1 8 8 8 9 5 8 "   y = " 4 7 6 6 8 7 1 " / > < a : e x t   c x = " 6 3 6 6 8 2 1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h i d d e n = " f a l s e "   i d = " 8 "   n a m e = " S l i d e   N u m b e r   P l a c e h o l d e r   1 " > < a : e x t L s t > < a : e x t   u r i = " { C 8 0 6 A F 3 A - 7 6 F F - 4 E 7 C - 8 D 9 0 - 0 F E B E 3 3 4 F 6 F 0 } " > < a 1 6 : c r e a t i o n I d   x m l n s : a 1 6 = " h t t p : / / s c h e m a s . m i c r o s o f t . c o m / o f f i c e / d r a w i n g / 2 0 1 0 / m a i n "   i d = " { 9 3 2 0 9 C 3 5 - 6 5 A 8 - 4 5 9 5 - A 4 E A - A 3 E 1 C A 8 0 D F F 0 } " / > < / a : e x t > < / a : e x t L s t > < / p : c N v P r > < p : c N v S p P r > < a : s p L o c k s   n o G r p = " t r u e " / > < / p : c N v S p P r > < p : n v P r > < p : p h   i d x = " 5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1 6 D A 6 D 1 0 - 6 6 C 2 - 4 7 E D - B 6 8 4 - B 2 A 3 8 0 8 8 D C 3 8 } "   t y p e = " s l i d e n u m " / > < a : e n d P a r a R P r   d i r t y = " 0 "   l a n g = " e n - U S " / > < / a : p > < / p : t x B o d y > < / p : s p > < p : s p > < p : n v S p P r > < p : c N v P r   h i d d e n = " f a l s e "   i d = " 9 "   n a m e = " D a t e   P l a c e h o l d e r   1 " > < a : e x t L s t > < a : e x t   u r i = " { 8 1 D F 8 0 6 D - A 6 1 2 - 4 0 1 1 - 9 8 A 4 - 6 B 8 2 5 B D C 9 C 6 6 } " > < a 1 6 : c r e a t i o n I d   x m l n s : a 1 6 = " h t t p : / / s c h e m a s . m i c r o s o f t . c o m / o f f i c e / d r a w i n g / 2 0 1 0 / m a i n "   i d = " { E 5 9 D B E C A - 8 B 0 3 - 4 6 B 2 - B C E 5 - 2 4 D B F B 4 F 0 E 1 D } " / > < / a : e x t > < / a : e x t L s t > < / p : c N v P r > < p : c N v S p P r > < a : s p L o c k s   n o G r p = " t r u e " / > < / p : c N v S p P r > < p : n v P r > < p : p h   i d x = " 6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0 "   n a m e = " F o o t e r   P l a c e h o l d e r   1 " > < a : e x t L s t > < a : e x t   u r i = " { B E D 6 4 1 2 5 - 7 D 5 8 - 4 8 7 E - B C A 0 - 7 5 C 5 C 7 A F 9 2 2 8 } " > < a 1 6 : c r e a t i o n I d   x m l n s : a 1 6 = " h t t p : / / s c h e m a s . m i c r o s o f t . c o m / o f f i c e / d r a w i n g / 2 0 1 0 / m a i n "   i d = " { E 2 2 D B 4 8 B - 0 8 F B - 4 A 9 E - 8 9 B E - C 5 D 4 9 2 6 1 5 E 1 9 } " / > < / a : e x t > < / a : e x t L s t > < / p : c N v P r > < p : c N v S p P r > < a : s p L o c k s   n o G r p = " t r u e " / > < / p : c N v S p P r > < p : n v P r > < p : p h   i d x = " 7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0 6 4 8 7 7 1 A - 5 0 8 F - 4 F 9 A - 9 7 A 7 - 6 F B E 0 3 3 B 5 8 2 4 } " > < p 1 4 : c r e a t i o n I d   x m l n s : p 1 4 = " h t t p : / / s c h e m a s . m i c r o s o f t . c o m / o f f i c e / p o w e r p o i n t / 2 0 1 0 / m a i n "   v a l = " 1 6 4 3 7 2 4 8 9 7 0 2 4 " / > < / p : e x t > < / p : e x t L s t > < / p : c S l d > < p : c l r M a p O v r > < a : m a s t e r C l r M a p p i n g / > < / p : c l r M a p O v r > < / p : s l d L a y o u t >
</file>

<file path=ppt/slideLayouts/slideLayout1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h a n k   Y o u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3 4 " > < a : e x t L s t > < a : e x t   u r i = " { F 9 D 4 A 6 E F - 9 8 A F - 4 E 1 D - 8 6 E D - 0 B 8 E A F 5 A 6 0 0 1 } " > < a 1 6 : c r e a t i o n I d   x m l n s : a 1 6 = " h t t p : / / s c h e m a s . m i c r o s o f t . c o m / o f f i c e / d r a w i n g / 2 0 1 0 / m a i n "   i d = " { E 6 1 B 2 6 0 1 - D 5 6 9 - 4 0 7 9 - 8 7 C 6 - 2 2 B C 9 2 E 4 9 2 C 1 } " / > < / a : e x t > < / a : e x t L s t > < / p : c N v P r > < p : c N v P i c P r > < a : p i c L o c k s   n o C h a n g e A s p e c t = " t r u e " / > < / p : c N v P i c P r > < p : n v P r   u s e r D r a w n = " 1 " / > < / p : n v P i c P r > < p : b l i p F i l l > < a : b l i p   r : e m b e d = " r I d 2 " > < a : a l p h a M o d F i x   a m t = " 5 0 0 0 " / > < / a : b l i p > < a : s t r e t c h > < a : f i l l R e c t / > < / a : s t r e t c h > < / p : b l i p F i l l > < p : s p P r > < a : x f r m   r o t = " 0 " > < a : o f f   x = " 6 7 2 1 7 "   y = " 7 6 2 0 0 " / > < a : e x t   c x = " 9 0 0 0 5 8 7 "   c y = " 4 9 8 1 5 7 5 " / > < / a : x f r m > < a : p r s t G e o m   p r s t = " r e c t " > < a : a v L s t / > < / a : p r s t G e o m > < a : n o F i l l / > < / p : s p P r > < / p : p i c > < p : s p > < p : n v S p P r > < p : c N v P r   h i d d e n = " f a l s e "   i d = " 3 "   n a m e = " P i c t u r e   P l a c e h o l d e r   1 9 " > < a : e x t L s t > < a : e x t   u r i = " { F B D 8 5 1 0 0 - 4 4 7 2 - 4 B 3 6 - A A B F - E 8 5 F F 5 E 0 D A A 3 } " > < a 1 6 : c r e a t i o n I d   x m l n s : a 1 6 = " h t t p : / / s c h e m a s . m i c r o s o f t . c o m / o f f i c e / d r a w i n g / 2 0 1 0 / m a i n "   i d = " { 5 1 1 0 5 5 8 D - 0 A A C - 4 7 1 B - B C 1 9 - 0 2 0 0 6 6 8 E 1 0 E 6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h i d d e n = " f a l s e "   i d = " 4 "   n a m e = " T i t l e   1 " > < a : e x t L s t > < a : e x t   u r i = " { 8 C C 7 C 9 9 E - B 7 3 0 - 4 E B 4 - A E 9 B - D 9 F 0 B 4 7 1 8 D B 7 } " > < a 1 6 : c r e a t i o n I d   x m l n s : a 1 6 = " h t t p : / / s c h e m a s . m i c r o s o f t . c o m / o f f i c e / d r a w i n g / 2 0 1 0 / m a i n "   i d = " { E 2 8 1 F 1 7 B - 7 0 D 8 - 4 F 5 5 - B 9 7 5 - C A C B 2 2 C E 0 E 2 3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x f r m   r o t = " 0 " > < a : o f f   x = " 8 8 8 6 5 3 "   y = " 2 7 5 8 9 7 3 " / > < a : e x t   c x = " 7 3 6 7 1 2 6 "   c y = " 1 4 5 1 3 0 9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5 4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h i d d e n = " f a l s e "   i d = " 5 "   n a m e = " S u b t i t l e   2 " > < a : e x t L s t > < a : e x t   u r i = " { 5 B 7 7 C 3 6 C - 9 2 D 9 - 4 8 6 5 - 8 B 8 B - F F 9 5 C 0 0 9 6 5 3 D } " > < a 1 6 : c r e a t i o n I d   x m l n s : a 1 6 = " h t t p : / / s c h e m a s . m i c r o s o f t . c o m / o f f i c e / d r a w i n g / 2 0 1 0 / m a i n "   i d = " { C E C 4 7 B D 5 - C 9 C 6 - 4 3 C 5 - B 8 4 2 - 6 9 A 9 B 7 B 7 2 B 1 1 } " / > < / a : e x t > < / a : e x t L s t > < / p : c N v P r > < p : c N v S p P r > < a : s p L o c k s   n o G r p = " t r u e " / > < / p : c N v S p P r > < p : n v P r > < p : p h   i d x = " 2 "   t y p e = " s u b T i t l e " / > < / p : n v P r > < / p : n v S p P r > < p : s p P r > < a : x f r m   r o t = " 0 " > < a : o f f   x = " 8 8 8 6 5 2 "   y = " 4 4 6 8 7 3 8 " / > < a : e x t   c x = " 7 3 6 7 1 4 2 "   c y = " 3 0 1 0 7 7 " / > < / a : x f r m > < a : s o l i d F i l l > < a : s c h e m e C l r   v a l = " b g 2 " / > < / a : s o l i d F i l l > < / p : s p P r > < p : t x B o d y > < a : b o d y P r   a n c h o r = " c t r "   b I n s = " 7 2 0 0 0 "   l I n s = " 1 0 8 0 0 0 "   r I n s = " 1 0 8 0 0 0 "   r t l C o l = " 0 "   t I n s = " 7 2 0 0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d i r t y = " 0 "   l a n g = " e n - U S "   s z = " 1 0 0 0 " > < a : l a t i n   t y p e f a c e = " + m n - l t " / > < / a : d e f R P r > < / a : l v l 1 p P r > < a : l v l 2 p P r   a l g n = " c t r "   i n d e n t = " 0 "   l v l = " 1 "   m a r L = " 4 5 7 2 0 0 " > < a : b u N o n e / > < a : d e f R P r   d i r t y = " 0 "   l a n g = " e n - U S "   s z = " 2 0 0 0 " / > < / a : l v l 2 p P r > < a : l v l 3 p P r   a l g n = " c t r "   i n d e n t = " 0 "   l v l = " 2 "   m a r L = " 9 1 4 4 0 0 " > < a : b u N o n e / > < a : d e f R P r   d i r t y = " 0 "   l a n g = " e n - U S "   s z = " 1 8 0 0 " / > < / a : l v l 3 p P r > < a : l v l 4 p P r   a l g n = " c t r "   i n d e n t = " 0 "   l v l = " 3 "   m a r L = " 1 3 7 1 6 0 0 " > < a : b u N o n e / > < a : d e f R P r   d i r t y = " 0 "   l a n g = " e n - U S "   s z = " 1 6 0 0 " / > < / a : l v l 4 p P r > < a : l v l 5 p P r   a l g n = " c t r "   i n d e n t = " 0 "   l v l = " 4 "   m a r L = " 1 8 2 8 8 0 0 " > < a : b u N o n e / > < a : d e f R P r   d i r t y = " 0 "   l a n g = " e n - U S "   s z = " 1 6 0 0 " / > < / a : l v l 5 p P r > < a : l v l 6 p P r   a l g n = " c t r "   i n d e n t = " 0 "   l v l = " 5 "   m a r L = " 2 2 8 6 0 0 0 " > < a : b u N o n e / > < a : d e f R P r   d i r t y = " 0 "   l a n g = " e n - U S "   s z = " 1 6 0 0 " / > < / a : l v l 6 p P r > < a : l v l 7 p P r   a l g n = " c t r "   i n d e n t = " 0 "   l v l = " 6 "   m a r L = " 2 7 4 3 2 0 0 " > < a : b u N o n e / > < a : d e f R P r   d i r t y = " 0 "   l a n g = " e n - U S "   s z = " 1 6 0 0 " / > < / a : l v l 7 p P r > < a : l v l 8 p P r   a l g n = " c t r "   i n d e n t = " 0 "   l v l = " 7 "   m a r L = " 3 2 0 0 4 0 0 " > < a : b u N o n e / > < a : d e f R P r   d i r t y = " 0 "   l a n g = " e n - U S "   s z = " 1 6 0 0 " / > < / a : l v l 8 p P r > < a : l v l 9 p P r   a l g n = " c t r "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 t o   e d i t   M a s t e r   s u b t i t l e   s t y l e < / a : t > < / a : r > < a : e n d P a r a R P r   d i r t y = " 0 "   l a n g = " e n - U S " / > < / a : p > < / p : t x B o d y > < / p : s p > < p : g r p S p > < p : n v G r p S p P r > < p : c N v P r   i d = " 6 "   n a m e = " G r o u p   2 6 " > < a : e x t L s t > < a : e x t   u r i = " { 5 A A 3 C B C D - C 8 C D - 4 A 4 2 - 9 D 8 E - 2 9 9 0 8 9 2 2 E 5 D 4 } " > < a 1 6 : c r e a t i o n I d   x m l n s : a 1 6 = " h t t p : / / s c h e m a s . m i c r o s o f t . c o m / o f f i c e / d r a w i n g / 2 0 1 0 / m a i n "   i d = " { 9 4 E D 1 C A 0 - 8 E 4 E - 4 3 C 7 - 9 F 2 2 - B E B 0 7 7 7 1 3 3 4 C } " / > < / a : e x t > < / a : e x t L s t > < / p : c N v P r > < p : c N v G r p S p P r / > < p : n v P r / > < / p : n v G r p S p P r > < p : g r p S p P r > < a : x f r m   r o t = " 0 " > < a : o f f   x = " 8 8 5 8 2 5 "   y = " 6 4 7 7 0 0 " / > < a : e x t   c x = " 1 6 9 5 4 5 0 "   c y = " 1 6 9 5 4 5 0 " / > < a : c h O f f   x = " 4 8 2 6 0 0 0 "   y = " 2 6 1 0 8 5 6 " / > < a : c h E x t   c x = " 2 0 5 7 4 0 0 "   c y = " 2 0 5 7 4 0 0 " / > < / a : x f r m > < / p : g r p S p P r > < p : s p > < p : n v S p P r > < p : c N v P r   i d = " 7 "   n a m e = " R e c t a n g l e   2 5 " > < a : e x t L s t > < a : e x t   u r i = " { 7 F 6 B 1 B A 5 - 4 4 C 0 - 4 7 C B - 8 1 2 B - 2 2 2 0 5 5 3 1 2 D 0 8 } " > < a 1 6 : c r e a t i o n I d   x m l n s : a 1 6 = " h t t p : / / s c h e m a s . m i c r o s o f t . c o m / o f f i c e / d r a w i n g / 2 0 1 0 / m a i n "   i d = " { D 9 F C D B C F - B A 9 9 - 4 7 8 1 - 9 3 7 3 - F 7 9 F 2 A 8 E 0 6 5 E } " / > < / a : e x t > < / a : e x t L s t > < / p : c N v P r > < p : c N v S p P r / > < p : n v P r   u s e r D r a w n = " 1 " / > < / p : n v S p P r > < p : s p P r > < a : x f r m   r o t = " 0 " > < a : o f f   x = " 4 8 2 6 0 0 0 "   y = " 2 6 1 0 8 5 6 " / > < a : e x t   c x = " 2 0 5 7 4 0 0 "   c y = " 2 0 5 7 4 0 0 " / > < / a : x f r m > < a : p r s t G e o m   p r s t = " r e c t " > < a : a v L s t / > < / a : p r s t G e o m > < a : s o l i d F i l l > < a : s c h e m e C l r   v a l = " t x 1 " / > < / a : s o l i d F i l l > < a : l n   w = " 2 8 5 7 5 "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8 "   n a m e = " T e x t B o x   2 4 " > < a : e x t L s t > < a : e x t   u r i = " { 4 C 5 1 C A D A - F 0 C B - 4 1 3 0 - 9 D D 6 - 9 A B E E 2 1 8 7 5 7 B } " > < a 1 6 : c r e a t i o n I d   x m l n s : a 1 6 = " h t t p : / / s c h e m a s . m i c r o s o f t . c o m / o f f i c e / d r a w i n g / 2 0 1 0 / m a i n "   i d = " { E D B C 1 2 2 5 - A 1 4 0 - 4 9 4 E - 9 C B 4 - 7 D 5 0 E 7 1 9 B C 7 D } " / > < / a : e x t > < / a : e x t L s t > < / p : c N v P r > < p : c N v S p P r   t x B o x = " 1 " / > < p : n v P r   u s e r D r a w n = " 1 " / > < / p : n v S p P r > < p : s p P r > < a : x f r m   r o t = " 0 " > < a : o f f   x = " 5 2 8 1 4 4 3 "   y = " 2 7 4 4 4 0 9 " / > < a : e x t   c x = " 1 1 4 6 5 1 4 "   c y = " 1 7 8 4 7 3 1 " / > < / a : x f r m > < a : p r s t G e o m   p r s t = " r e c t " > < a : a v L s t / > < / a : p r s t G e o m > < a : n o F i l l / > < / p : s p P r > < p : t x B o d y > < a : b o d y P r   r t l C o l = " 0 "   v e r t = " h o r z "   w r a p = " s q u a r e " > < a : n o A u t o f i t / > < / a : b o d y P r > < a : l s t S t y l e / > < a : p > < a : p P r   a l g n = " c t r " / > < a : r > < a : r P r   b = " 0 "   d i r t y = " 0 "   l a n g = " e n - G B "   s z = " 9 0 0 0 " > < a : s o l i d F i l l > < a : s c h e m e C l r   v a l = " t x 2 " / > < / a : s o l i d F i l l > < a : l a t i n   t y p e f a c e = " + m j - l t " / > < / a : r P r > < a : t > ? < / a : t > < / a : r > < a : e n d P a r a R P r   b = " 0 "   d i r t y = " 0 "   l a n g = " e n - G B "   s z = " 9 0 0 0 " > < a : s o l i d F i l l > < a : s c h e m e C l r   v a l = " t x 2 " / > < / a : s o l i d F i l l > < a : l a t i n   t y p e f a c e = " + m j - l t " / > < / a : e n d P a r a R P r > < / a : p > < / p : t x B o d y > < / p : s p > < / p : g r p S p > < p : s p > < p : n v S p P r > < p : c N v P r   h i d d e n = " t r u e "   i d = " 9 "   n a m e = " T e x t   P l a c e h o l d e r   2 5 " > < a : e x t L s t > < a : e x t   u r i = " { 3 7 1 C 6 7 2 3 - 1 E 5 9 - 4 3 4 3 - A B 5 D - 1 7 F 6 E 9 3 9 7 E 2 5 } " > < a 1 6 : c r e a t i o n I d   x m l n s : a 1 6 = " h t t p : / / s c h e m a s . m i c r o s o f t . c o m / o f f i c e / d r a w i n g / 2 0 1 0 / m a i n "   i d = " { D 7 1 9 2 9 2 A - 9 7 9 7 - 4 B 2 D - 8 C 4 A - 1 2 2 A D B A 0 6 6 A 4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4 9 4 8 4 5 6 "   y = " 1 0 4 8 2 6 4 " / > < a : e x t   c x = " 2 8 7 8 4 1 6 "   c y = " 4 3 3 1 6 1 " / > < / a : x f r m > < / p : s p P r > < p : t x B o d y > < a : b o d y P r   r t l C o l = " 0 "   v e r t = " h o r z " > < a : n o A u t o f i t / > < / a : b o d y P r > < a : l s t S t y l e > < a : l v l 1 p P r   l v l = " 0 " > < a : l n S p c > < a : s p c P c t   v a l = " 1 0 0 0 0 0 " / > < / a : l n S p c > < a : d e f R P r   b a s e l i n e = " 0 "   d i r t y = " 0 "   l a n g = " e n - U S "   s z = " 1 4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 G o   t o   m a s t e r   s l i d e   t o   c h a n g e   p i c t u r e .   S e t   t r a n s p a r e n c y   t o   9 5 % . < / a : t > < / a : r > < a : e n d P a r a R P r   d i r t y = " 0 "   l a n g = " e n - U S " / > < / a : p > < / p : t x B o d y > < / p : s p > < p : s p > < p : n v S p P r > < p : c N v P r   h i d d e n = " f a l s e "   i d = " 1 0 "   n a m e = " S l i d e   N u m b e r   P l a c e h o l d e r   1 " > < a : e x t L s t > < a : e x t   u r i = " { F C 8 6 5 C D 9 - 3 0 D A - 4 1 1 9 - 8 D 5 0 - B 8 0 B 2 C 8 F 2 7 4 F } " > < a 1 6 : c r e a t i o n I d   x m l n s : a 1 6 = " h t t p : / / s c h e m a s . m i c r o s o f t . c o m / o f f i c e / d r a w i n g / 2 0 1 0 / m a i n "   i d = " { 5 4 E 9 3 7 2 C - 6 D A A - 4 6 5 C - A 4 0 4 - 3 F 2 3 C 2 3 6 8 1 6 7 } " / > < / a : e x t > < / a : e x t L s t > < / p : c N v P r > < p : c N v S p P r > < a : s p L o c k s   n o G r p = " t r u e " / > < / p : c N v S p P r > < p : n v P r > < p : p h   i d x = " 4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4 0 B 7 5 C F 9 - E 4 A C - 4 B 0 1 - 9 2 1 D - F 0 4 9 7 9 E 3 1 2 8 1 } "   t y p e = " s l i d e n u m " / > < a : e n d P a r a R P r   d i r t y = " 0 "   l a n g = " e n - U S " / > < / a : p > < / p : t x B o d y > < / p : s p > < p : s p > < p : n v S p P r > < p : c N v P r   h i d d e n = " f a l s e "   i d = " 1 1 "   n a m e = " D a t e   P l a c e h o l d e r   1 " > < a : e x t L s t > < a : e x t   u r i = " { 2 3 C 8 C B C 6 - D 9 B 5 - 4 9 D C - 9 A 4 A - 2 9 5 0 8 5 7 B 1 E 7 3 } " > < a 1 6 : c r e a t i o n I d   x m l n s : a 1 6 = " h t t p : / / s c h e m a s . m i c r o s o f t . c o m / o f f i c e / d r a w i n g / 2 0 1 0 / m a i n "   i d = " { 2 E 0 D B C E 4 - 0 3 E 8 - 4 4 9 6 - 9 4 9 5 - E 1 E D A 0 6 9 7 1 9 7 } " / > < / a : e x t > < / a : e x t L s t > < / p : c N v P r > < p : c N v S p P r > < a : s p L o c k s   n o G r p = " t r u e " / > < / p : c N v S p P r > < p : n v P r > < p : p h   i d x = " 5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2 "   n a m e = " F o o t e r   P l a c e h o l d e r   1 " > < a : e x t L s t > < a : e x t   u r i = " { F 4 2 A 7 B 0 1 - A 9 7 0 - 4 D D 4 - A 4 7 4 - 3 F 1 B D D 9 1 E 1 1 D } " > < a 1 6 : c r e a t i o n I d   x m l n s : a 1 6 = " h t t p : / / s c h e m a s . m i c r o s o f t . c o m / o f f i c e / d r a w i n g / 2 0 1 0 / m a i n "   i d = " { 4 A 7 E 1 9 B 1 - D A 0 4 - 4 4 6 B - A 2 F 8 - 4 A 2 6 9 7 1 3 6 2 5 0 } " / > < / a : e x t > < / a : e x t L s t > < / p : c N v P r > < p : c N v S p P r > < a : s p L o c k s   n o G r p = " t r u e " / > < / p : c N v S p P r > < p : n v P r > < p : p h   i d x = " 6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2 8 4 F 5 4 6 7 - 0 C 5 1 - 4 3 3 A - B F 5 7 - A E 1 A 4 D 6 9 A 4 A C } " > < p 1 4 : c r e a t i o n I d   x m l n s : p 1 4 = " h t t p : / / s c h e m a s . m i c r o s o f t . c o m / o f f i c e / p o w e r p o i n t / 2 0 1 0 / m a i n "   v a l = " 1 6 4 3 7 2 4 8 9 7 0 2 8 " / > < / p : e x t > < / p : e x t L s t > < / p : c S l d > < p : c l r M a p O v r > < a : m a s t e r C l r M a p p i n g / > < / p : c l r M a p O v r > < / p : s l d L a y o u t >
</file>

<file path=ppt/slideLayouts/slideLayout1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S t o r y t e l l i n g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2 4 2 0 4 C 8 A - 9 E B B - 4 B F 3 - A 4 9 D - F D 6 B 5 D 0 7 0 5 A 9 } " > < a 1 6 : c r e a t i o n I d   x m l n s : a 1 6 = " h t t p : / / s c h e m a s . m i c r o s o f t . c o m / o f f i c e / d r a w i n g / 2 0 1 0 / m a i n "   i d = " { 6 3 5 2 0 E 3 2 - F F 4 A - 4 A 5 2 - 9 5 0 F - E F 2 3 6 7 E 7 6 6 3 5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8 8 6 5 3 "   y = " 6 9 4 8 2 4 " / > < a : e x t   c x = " 7 3 6 7 1 4 2 "   c y = " 9 1 1 3 9 1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5 4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3 "   n a m e = " P i c t u r e   P l a c e h o l d e r   1 9 " > < a : e x t L s t > < a : e x t   u r i = " { F A 0 C 7 B 4 C - F B 7 F - 4 B 1 1 - A 7 7 E - 8 D 0 6 F D 2 4 4 8 7 B } " > < a 1 6 : c r e a t i o n I d   x m l n s : a 1 6 = " h t t p : / / s c h e m a s . m i c r o s o f t . c o m / o f f i c e / d r a w i n g / 2 0 1 0 / m a i n "   i d = " { D 0 4 4 D D 6 F - 1 E F A - 4 F A 3 - A 6 4 5 - B 2 5 6 7 6 C 8 D 3 7 4 } " / > < / a : e x t > < / a : e x t L s t > < / p : c N v P r > < p : c N v S p P r > < a : s p L o c k s   n o G r p = " t r u e " / > < / p : c N v S p P r > < p : n v P r > < p : p h   i d x = " 1 1 "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4 "   n a m e = " T e x t   P l a c e h o l d e r   6 " > < a : e x t L s t > < a : e x t   u r i = " { B 6 6 A E 3 3 8 - 3 3 A C - 4 1 F C - 9 2 9 7 - 1 0 5 3 A 3 0 E F 2 A 8 } " > < a 1 6 : c r e a t i o n I d   x m l n s : a 1 6 = " h t t p : / / s c h e m a s . m i c r o s o f t . c o m / o f f i c e / d r a w i n g / 2 0 1 0 / m a i n "   i d = " { E B C F A A 7 9 - 7 5 8 4 - 4 2 0 7 - A 3 A 9 - C A A C F 9 A 3 3 8 4 5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8 8 8 2 0 5 "   y = " 2 3 0 3 0 1 4 " / > < a : e x t   c x = " 7 3 6 9 9 6 8 "   c y = " 2 2 7 6 1 2 9 " / > < / a : x f r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l v l = " 0 " > < a : l n S p c > < a : s p c P c t   v a l = " 1 2 5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c x n S p > < p : n v C x n S p P r > < p : c N v P r   i d = " 5 "   n a m e = " S t r a i g h t   C o n n e c t o r   1 5 " > < a : e x t L s t > < a : e x t   u r i = " { E 4 6 6 B 7 1 B - 6 1 C 6 - 4 5 4 4 - A C D 7 - F 3 F 8 0 A 2 D C 8 1 F } " > < a 1 6 : c r e a t i o n I d   x m l n s : a 1 6 = " h t t p : / / s c h e m a s . m i c r o s o f t . c o m / o f f i c e / d r a w i n g / 2 0 1 0 / m a i n "   i d = " { D E 3 5 8 E 7 E - C B 9 9 - 4 7 5 B - 9 C 0 C - F D E 3 9 D A A 2 1 7 3 } " / > < / a : e x t > < / a : e x t L s t > < / p : c N v P r > < p : c N v C x n S p P r / > < p : n v P r / > < / p : n v C x n S p P r > < p : s p P r > < a : x f r m   r o t = " 0 " > < a : o f f   x = " 8 8 8 6 5 3 "   y = " 4 7 7 2 0 2 5 " / > < a : e x t   c x = " 7 3 9 8 0 9 6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h i d d e n = " f a l s e "   i d = " 6 "   n a m e = " S l i d e   N u m b e r   P l a c e h o l d e r   1 " > < a : e x t L s t > < a : e x t   u r i = " { D 6 B A 4 A C A - A A C 4 - 4 2 D 2 - 9 E 5 C - 3 F 3 0 D 9 D 3 6 8 F 1 } " > < a 1 6 : c r e a t i o n I d   x m l n s : a 1 6 = " h t t p : / / s c h e m a s . m i c r o s o f t . c o m / o f f i c e / d r a w i n g / 2 0 1 0 / m a i n "   i d = " { D 2 B C 2 7 4 F - D 6 0 9 - 4 C 6 A - 8 E 5 5 - A B 3 4 2 A 1 9 3 5 3 0 } " / > < / a : e x t > < / a : e x t L s t > < / p : c N v P r > < p : c N v S p P r > < a : s p L o c k s   n o G r p = " t r u e " / > < / p : c N v S p P r > < p : n v P r > < p : p h   i d x = " 1 3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2 5 B C 6 2 4 8 - 4 6 0 1 - 4 3 B 4 - 8 C 2 7 - 5 A E 7 9 A F 8 B 2 7 2 } "   t y p e = " s l i d e n u m " / > < a : e n d P a r a R P r   d i r t y = " 0 "   l a n g = " e n - U S " / > < / a : p > < / p : t x B o d y > < / p : s p > < p : s p > < p : n v S p P r > < p : c N v P r   h i d d e n = " f a l s e "   i d = " 7 "   n a m e = " D a t e   P l a c e h o l d e r   1 " > < a : e x t L s t > < a : e x t   u r i = " { 7 F C 2 0 8 0 D - 6 E F A - 4 8 8 7 - B 4 3 0 - 9 E 5 6 A 2 3 D E 9 7 5 } " > < a 1 6 : c r e a t i o n I d   x m l n s : a 1 6 = " h t t p : / / s c h e m a s . m i c r o s o f t . c o m / o f f i c e / d r a w i n g / 2 0 1 0 / m a i n "   i d = " { 7 3 E 9 8 A F B - A E 9 3 - 4 C 1 5 - A C D 8 - E 2 B B 3 C 9 0 E 7 A 0 } " / > < / a : e x t > < / a : e x t L s t > < / p : c N v P r > < p : c N v S p P r > < a : s p L o c k s   n o G r p = " t r u e " / > < / p : c N v S p P r > < p : n v P r > < p : p h   i d x = " 1 4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8 "   n a m e = " F o o t e r   P l a c e h o l d e r   1 " > < a : e x t L s t > < a : e x t   u r i = " { 5 7 D 9 9 B C 7 - D A 1 9 - 4 3 2 8 - 9 6 2 D - E 2 1 7 2 1 8 D C C 0 5 } " > < a 1 6 : c r e a t i o n I d   x m l n s : a 1 6 = " h t t p : / / s c h e m a s . m i c r o s o f t . c o m / o f f i c e / d r a w i n g / 2 0 1 0 / m a i n "   i d = " { F A B 5 D 9 1 5 - C B A E - 4 1 A 6 - 9 A B 4 - D 6 D D 2 3 5 0 8 A 0 9 } " / > < / a : e x t > < / a : e x t L s t > < / p : c N v P r > < p : c N v S p P r > < a : s p L o c k s   n o G r p = " t r u e " / > < / p : c N v S p P r > < p : n v P r > < p : p h   i d x = " 1 5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0 1 8 5 E 9 5 8 - C 1 D 6 - 4 2 E 5 - 9 D 6 E - C B 8 8 3 2 E F 0 9 8 6 } " > < p 1 4 : c r e a t i o n I d   x m l n s : p 1 4 = " h t t p : / / s c h e m a s . m i c r o s o f t . c o m / o f f i c e / p o w e r p o i n t / 2 0 1 0 / m a i n "   v a l = " 1 6 4 3 7 2 4 8 9 7 0 3 2 " / > < / p : e x t > < / p : e x t L s t > < / p : c S l d > < p : c l r M a p O v r > < a : m a s t e r C l r M a p p i n g / > < / p : c l r M a p O v r > < / p : s l d L a y o u t >
</file>

<file path=ppt/slideLayouts/slideLayout1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E y e   C o n t a c t   I m p r o v e s   E n g a g e m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3 A 1 F 1 5 7 B - 1 B B C - 4 D 3 9 - A 8 0 0 - A 0 2 E C 2 4 7 5 6 3 A } " > < a 1 6 : c r e a t i o n I d   x m l n s : a 1 6 = " h t t p : / / s c h e m a s . m i c r o s o f t . c o m / o f f i c e / d r a w i n g / 2 0 1 0 / m a i n "   i d = " { B C 9 4 9 3 2 B - 3 2 B 2 - 4 5 8 9 - 8 3 A A - 0 9 2 5 6 7 5 6 A 9 B C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8 8 6 5 3 "   y = " 6 9 4 8 2 4 " / > < a : e x t   c x = " 7 3 6 7 1 4 2 "   c y = " 9 1 1 3 9 1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4 0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3 "   n a m e = " P i c t u r e   P l a c e h o l d e r   1 9 " > < a : e x t L s t > < a : e x t   u r i = " { 2 C F B C C 4 7 - 1 8 F 4 - 4 D B 9 - 8 A 5 C - A 4 1 5 2 B 3 2 9 C C 4 } " > < a 1 6 : c r e a t i o n I d   x m l n s : a 1 6 = " h t t p : / / s c h e m a s . m i c r o s o f t . c o m / o f f i c e / d r a w i n g / 2 0 1 0 / m a i n "   i d = " { F E 5 4 F 4 7 6 - C 9 1 8 - 4 6 A 8 - B 1 1 3 - 3 A B 9 A 5 C 4 2 A 1 6 } " / > < / a : e x t > < / a : e x t L s t > < / p : c N v P r > < p : c N v S p P r > < a : s p L o c k s   n o G r p = " t r u e " / > < / p : c N v S p P r > < p : n v P r > < p : p h   i d x = " 1 1 "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4 "   n a m e = " T e x t   P l a c e h o l d e r   6 " > < a : e x t L s t > < a : e x t   u r i = " { 4 9 0 0 3 A A 6 - 1 6 1 E - 4 F 2 5 - B 2 F 6 - C 1 5 0 E 0 7 8 2 7 6 F } " > < a 1 6 : c r e a t i o n I d   x m l n s : a 1 6 = " h t t p : / / s c h e m a s . m i c r o s o f t . c o m / o f f i c e / d r a w i n g / 2 0 1 0 / m a i n "   i d = " { B C 2 D 7 5 3 C - F B 5 9 - 4 0 5 D - A 1 5 A - F C 3 6 C 7 0 7 1 7 5 E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8 8 8 2 0 6 "   y = " 2 8 1 5 8 9 0 " / > < a : e x t   c x = " 3 4 0 7 0 6 8 "   c y = " 1 9 5 6 1 3 4 " / > < / a : x f r m > < a : n o F i l l / > < / p : s p P r > < p : t x B o d y > < a : b o d y P r   a n c h o r = " b "   b I n s = " 7 2 0 0 0 "   l I n s = " 0 "   r I n s = " 0 "   r t l C o l = " 0 "   t I n s = " 0 "   v e r t = " h o r z " > < a : n o A u t o f i t / > < / a : b o d y P r > < a : l s t S t y l e > < a : l v l 1 p P r   l v l = " 0 " > < a : l n S p c > < a : s p c P c t   v a l = " 1 0 0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T e x t   P l a c e h o l d e r   6 " > < a : e x t L s t > < a : e x t   u r i = " { E D 7 0 0 A 7 0 - 3 7 A A - 4 1 0 2 - 8 F 1 6 - 1 2 4 1 F 9 C 5 9 2 3 5 } " > < a 1 6 : c r e a t i o n I d   x m l n s : a 1 6 = " h t t p : / / s c h e m a s . m i c r o s o f t . c o m / o f f i c e / d r a w i n g / 2 0 1 0 / m a i n "   i d = " { 0 8 D D 0 E 4 8 - E 9 E E - 4 0 7 D - 8 F D 9 - E 9 A 3 E 1 5 3 A D 1 B } " / > < / a : e x t > < / a : e x t L s t > < / p : c N v P r > < p : c N v S p P r > < a : s p L o c k s   n o G r p = " t r u e " / > < / p : c N v S p P r > < p : n v P r > < p : p h   i d x = " 1 3 "   t y p e = " b o d y " / > < / p : n v P r > < / p : n v S p P r > < p : s p P r > < a : x f r m   r o t = " 0 " > < a : o f f   x = " 4 8 4 8 7 2 6 "   y = " 2 8 1 5 8 9 0 " / > < a : e x t   c x = " 3 4 0 7 0 6 8 "   c y = " 1 9 5 6 1 3 4 " / > < / a : x f r m > < a : s o l i d F i l l > < a : s c h e m e C l r   v a l = " b g 2 " / > < / a : s o l i d F i l l > < / p : s p P r > < p : t x B o d y > < a : b o d y P r   a n c h o r = " b "   b I n s = " 1 7 9 9 9 9 "   l I n s = " 1 7 9 9 9 9 "   r I n s = " 1 7 9 9 9 9 "   r t l C o l = " 0 "   t I n s = " 1 7 9 9 9 9 "   v e r t = " h o r z " > < a : n o A u t o f i t / > < / a : b o d y P r > < a : l s t S t y l e > < a : l v l 1 p P r   l v l = " 0 " > < a : l n S p c > < a : s p c P c t   v a l = " 1 0 0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S u b t i t l e   2 " > < a : e x t L s t > < a : e x t   u r i = " { 6 4 2 0 3 E F 7 - 0 C 9 6 - 4 4 0 F - 9 C 8 E - 9 7 8 8 D 5 7 E 8 F 8 2 } " > < a 1 6 : c r e a t i o n I d   x m l n s : a 1 6 = " h t t p : / / s c h e m a s . m i c r o s o f t . c o m / o f f i c e / d r a w i n g / 2 0 1 0 / m a i n "   i d = " { 4 1 B D E C 4 3 - 9 2 A 4 - 4 4 C 0 - A 7 1 0 - 5 7 C 4 F 1 3 6 0 5 A 0 } " / > < / a : e x t > < / a : e x t L s t > < / p : c N v P r > < p : c N v S p P r > < a : s p L o c k s   n o G r p = " t r u e " / > < / p : c N v S p P r > < p : n v P r > < p : p h   i d x = " 1 4 "   t y p e = " s u b T i t l e " / > < / p : n v P r > < / p : n v S p P r > < p : s p P r > < a : x f r m   r o t = " 0 " > < a : o f f   x = " 8 8 8 6 5 2 "   y = " 1 9 5 8 1 4 3 " / > < a : e x t   c x = " 3 4 0 6 6 2 8 "   c y = " 6 3 0 4 4 8 " / > < / a : x f r m > < a : n o F i l l / > < / p : s p P r > < p : t x B o d y > < a : b o d y P r   a n c h o r = " c t r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a l g n = " c t r "   i n d e n t = " 0 "   l v l = " 1 "   m a r L = " 4 5 7 2 0 0 " > < a : b u N o n e / > < a : d e f R P r   d i r t y = " 0 "   l a n g = " e n - U S "   s z = " 2 0 0 0 " / > < / a : l v l 2 p P r > < a : l v l 3 p P r   a l g n = " c t r "   i n d e n t = " 0 "   l v l = " 2 "   m a r L = " 9 1 4 4 0 0 " > < a : b u N o n e / > < a : d e f R P r   d i r t y = " 0 "   l a n g = " e n - U S "   s z = " 1 8 0 0 " / > < / a : l v l 3 p P r > < a : l v l 4 p P r   a l g n = " c t r "   i n d e n t = " 0 "   l v l = " 3 "   m a r L = " 1 3 7 1 6 0 0 " > < a : b u N o n e / > < a : d e f R P r   d i r t y = " 0 "   l a n g = " e n - U S "   s z = " 1 6 0 0 " / > < / a : l v l 4 p P r > < a : l v l 5 p P r   a l g n = " c t r "   i n d e n t = " 0 "   l v l = " 4 "   m a r L = " 1 8 2 8 8 0 0 " > < a : b u N o n e / > < a : d e f R P r   d i r t y = " 0 "   l a n g = " e n - U S "   s z = " 1 6 0 0 " / > < / a : l v l 5 p P r > < a : l v l 6 p P r   a l g n = " c t r "   i n d e n t = " 0 "   l v l = " 5 "   m a r L = " 2 2 8 6 0 0 0 " > < a : b u N o n e / > < a : d e f R P r   d i r t y = " 0 "   l a n g = " e n - U S "   s z = " 1 6 0 0 " / > < / a : l v l 6 p P r > < a : l v l 7 p P r   a l g n = " c t r "   i n d e n t = " 0 "   l v l = " 6 "   m a r L = " 2 7 4 3 2 0 0 " > < a : b u N o n e / > < a : d e f R P r   d i r t y = " 0 "   l a n g = " e n - U S "   s z = " 1 6 0 0 " / > < / a : l v l 7 p P r > < a : l v l 8 p P r   a l g n = " c t r "   i n d e n t = " 0 "   l v l = " 7 "   m a r L = " 3 2 0 0 4 0 0 " > < a : b u N o n e / > < a : d e f R P r   d i r t y = " 0 "   l a n g = " e n - U S "   s z = " 1 6 0 0 " / > < / a : l v l 8 p P r > < a : l v l 9 p P r   a l g n = " c t r "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 t o   e d i t   M a s t e r   s u b t i t l e   s t y l e < / a : t > < / a : r > < a : e n d P a r a R P r   d i r t y = " 0 "   l a n g = " e n - U S " / > < / a : p > < / p : t x B o d y > < / p : s p > < p : s p > < p : n v S p P r > < p : c N v P r   i d = " 7 "   n a m e = " T e x t   P l a c e h o l d e r   2 0 " > < a : e x t L s t > < a : e x t   u r i = " { 0 F 9 F C A 6 B - B B 1 7 - 4 A D 3 - 8 5 2 C - 4 8 B 4 2 6 C 5 C 3 9 0 } " > < a 1 6 : c r e a t i o n I d   x m l n s : a 1 6 = " h t t p : / / s c h e m a s . m i c r o s o f t . c o m / o f f i c e / d r a w i n g / 2 0 1 0 / m a i n "   i d = " { 8 5 C 7 4 F 9 A - 1 3 A 6 - 4 F 0 6 - 9 5 F C - 8 2 A 4 8 4 7 2 B D 8 7 } " / > < / a : e x t > < / a : e x t L s t > < / p : c N v P r > < p : c N v S p P r > < a : s p L o c k s   n o G r p = " t r u e " / > < / p : c N v S p P r > < p : n v P r > < p : p h   i d x = " 1 5 "   t y p e = " b o d y " / > < / p : n v P r > < / p : n v S p P r > < p : s p P r > < a : x f r m   r o t = " 0 " > < a : o f f   x = " 4 8 4 8 7 5 8 "   y = " 1 9 5 8 4 4 4 " / > < a : e x t   c x = " 3 4 0 9 4 1 5 "   c y = " 6 2 9 8 4 0 " / > < / a : x f r m > < a : s o l i d F i l l > < a : s c h e m e C l r   v a l = " b g 2 " / > < / a : s o l i d F i l l > < / p : s p P r > < p : t x B o d y > < a : b o d y P r   a n c h o r = " c t r "   b I n s = " 1 7 9 9 9 9 "   l I n s = " 1 7 9 9 9 9 "   r I n s = " 1 7 9 9 9 9 "   r t l C o l = " 0 "   t I n s = " 1 7 9 9 9 9 "   v e r t = " h o r z " / > < a : l s t S t y l e > < a : l v l 1 p P r   l v l = " 0 " > < a : l n S p c > < a : s p c P c t   v a l = " 1 0 0 0 0 0 " / > < / a : l n S p c > < a : d e f R P r   d i r t y = " 0 "   l a n g = " e n - U S " > < a : l a t i n   t y p e f a c e = " + m n - l t " /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c x n S p > < p : n v C x n S p P r > < p : c N v P r   i d = " 8 "   n a m e = " S t r a i g h t   C o n n e c t o r   1 1 " > < a : e x t L s t > < a : e x t   u r i = " { 1 D 8 1 D 0 E 0 - 4 0 E 0 - 4 B A 3 - 8 C F 3 - E C A 5 1 1 7 7 8 4 6 C } " > < a 1 6 : c r e a t i o n I d   x m l n s : a 1 6 = " h t t p : / / s c h e m a s . m i c r o s o f t . c o m / o f f i c e / d r a w i n g / 2 0 1 0 / m a i n "   i d = " { 3 0 0 0 C 2 2 1 - 0 F 1 3 - 4 D E 9 - B C C 5 - 5 D F 0 0 8 7 2 7 4 7 3 } " / > < / a : e x t > < / a : e x t L s t > < / p : c N v P r > < p : c N v C x n S p P r / > < p : n v P r / > < / p : n v C x n S p P r > < p : s p P r > < a : x f r m   r o t = " 0 " > < a : o f f   x = " 8 8 8 2 0 6 "   y = " 2 5 8 8 2 8 7 " / > < a : e x t   c x = " 3 4 0 7 0 6 8 "   c y = " 0 " / > < / a : x f r m > < a : p r s t G e o m   p r s t = " l i n e " > < a : a v L s t / > < / a : p r s t G e o m > < a : l n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h i d d e n = " f a l s e "   i d = " 9 "   n a m e = " S l i d e   N u m b e r   P l a c e h o l d e r   1 " > < a : e x t L s t > < a : e x t   u r i = " { 1 B A C 2 D C C - 5 7 0 0 - 4 F B 0 - 9 C 2 A - E 0 A B 6 4 2 E A 0 C 0 } " > < a 1 6 : c r e a t i o n I d   x m l n s : a 1 6 = " h t t p : / / s c h e m a s . m i c r o s o f t . c o m / o f f i c e / d r a w i n g / 2 0 1 0 / m a i n "   i d = " { 9 4 D B B 5 B 4 - A B F 6 - 4 8 B 8 - 8 A 0 8 - 9 D A E C E 2 3 C A 7 4 } " / > < / a : e x t > < / a : e x t L s t > < / p : c N v P r > < p : c N v S p P r > < a : s p L o c k s   n o G r p = " t r u e " / > < / p : c N v S p P r > < p : n v P r > < p : p h   i d x = " 1 6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0 5 E 5 B D 2 2 - C 4 8 F - 4 D 8 F - 8 A F 0 - 0 D 0 7 C E 3 8 E D 4 B } "   t y p e = " s l i d e n u m " / > < a : e n d P a r a R P r   d i r t y = " 0 "   l a n g = " e n - U S " / > < / a : p > < / p : t x B o d y > < / p : s p > < p : s p > < p : n v S p P r > < p : c N v P r   h i d d e n = " f a l s e "   i d = " 1 0 "   n a m e = " D a t e   P l a c e h o l d e r   1 " > < a : e x t L s t > < a : e x t   u r i = " { C 8 B A B A 4 7 - 7 F B 7 - 4 B E C - A C 8 B - F 1 2 C D 0 8 E 6 4 0 F } " > < a 1 6 : c r e a t i o n I d   x m l n s : a 1 6 = " h t t p : / / s c h e m a s . m i c r o s o f t . c o m / o f f i c e / d r a w i n g / 2 0 1 0 / m a i n "   i d = " { 7 2 9 A 3 B 5 8 - D 0 C A - 4 C D 4 - 9 5 B E - 8 F 8 B 6 F A 9 1 9 8 C } " / > < / a : e x t > < / a : e x t L s t > < / p : c N v P r > < p : c N v S p P r > < a : s p L o c k s   n o G r p = " t r u e " / > < / p : c N v S p P r > < p : n v P r > < p : p h   i d x = " 1 7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1 "   n a m e = " F o o t e r   P l a c e h o l d e r   1 " > < a : e x t L s t > < a : e x t   u r i = " { 9 D 7 1 7 5 2 7 - 4 2 F 5 - 4 6 9 4 - B C 0 7 - 6 6 2 F 2 E C 9 0 4 C 2 } " > < a 1 6 : c r e a t i o n I d   x m l n s : a 1 6 = " h t t p : / / s c h e m a s . m i c r o s o f t . c o m / o f f i c e / d r a w i n g / 2 0 1 0 / m a i n "   i d = " { 0 C F 4 F 3 9 6 - 1 7 F E - 4 8 5 D - 8 B 5 4 - B 2 B 1 F C 9 D 7 7 A 1 } " / > < / a : e x t > < / a : e x t L s t > < / p : c N v P r > < p : c N v S p P r > < a : s p L o c k s   n o G r p = " t r u e " / > < / p : c N v S p P r > < p : n v P r > < p : p h   i d x = " 1 8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A B D D 9 1 F 4 - 6 4 7 2 - 4 3 8 C - 9 2 3 3 - 4 8 A A 9 9 C 5 5 1 D F } " > < p 1 4 : c r e a t i o n I d   x m l n s : p 1 4 = " h t t p : / / s c h e m a s . m i c r o s o f t . c o m / o f f i c e / p o w e r p o i n t / 2 0 1 0 / m a i n "   v a l = " 1 6 4 3 7 2 4 8 9 7 0 3 5 " / > < / p : e x t > < / p : e x t L s t > < / p : c S l d > < p : c l r M a p O v r > < a : m a s t e r C l r M a p p i n g / > < / p : c l r M a p O v r > < / p : s l d L a y o u t >
</file>

<file path=ppt/slideLayouts/slideLayout1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D a t a   a t   a   G l a n c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6 " > < a : e x t L s t > < a : e x t   u r i = " { E B F 4 B A B 9 - E E E 1 - 4 4 B 7 - A E E 2 - 5 6 7 D 3 1 5 E 9 7 9 1 } " > < a 1 6 : c r e a t i o n I d   x m l n s : a 1 6 = " h t t p : / / s c h e m a s . m i c r o s o f t . c o m / o f f i c e / d r a w i n g / 2 0 1 0 / m a i n "   i d = " { 3 3 E 3 2 3 4 0 - E A 8 6 - 4 F E 0 - 9 F 8 4 - 1 5 9 7 4 7 D 9 D 3 A F } " / > < / a : e x t > < / a : e x t L s t > < / p : c N v P r > < p : c N v S p P r / > < p : n v P r   u s e r D r a w n = " 1 " / > < / p : n v S p P r > < p : s p P r > < a : x f r m   r o t = " 0 " > < a : o f f   x = " 5 5 3 4 0 2 6 "   y = " 1 4 2 8 7 " / > < a : e x t   c x = " 3 6 0 9 9 7 3 "   c y = " 5 1 1 9 6 8 7 " / > < / a : x f r m > < a : p r s t G e o m   p r s t = " r e c t " > < a : a v L s t / > < / a : p r s t G e o m > < a : s o l i d F i l l > < a : s c h e m e C l r   v a l = " t x 1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3 "   n a m e = " R e c t a n g l e   1 9 " > < a : e x t L s t > < a : e x t   u r i = " { 7 C D D A 3 9 6 - 9 F A 6 - 4 1 6 3 - 8 A 9 C - 9 9 C 4 A E 3 2 9 E 8 C } " > < a 1 6 : c r e a t i o n I d   x m l n s : a 1 6 = " h t t p : / / s c h e m a s . m i c r o s o f t . c o m / o f f i c e / d r a w i n g / 2 0 1 0 / m a i n "   i d = " { 1 9 0 B 2 8 3 B - D C 6 9 - 4 C 5 A - 8 9 E 9 - 1 1 0 4 4 D 2 A A 8 C 3 } " / > < / a : e x t > < / a : e x t L s t > < / p : c N v P r > < p : c N v S p P r / > < p : n v P r   u s e r D r a w n = " 1 " / > < / p : n v S p P r > < p : s p P r > < a : x f r m   r o t = " 0 " > < a : o f f   x = " 4 5 6 2 4 7 4 "   y = " 6 4 7 7 0 0 " / > < a : e x t   c x = " 3 6 9 3 3 1 8 "   c y = " 4 1 1 9 5 6 2 " / > < / a : x f r m > < a : p r s t G e o m   p r s t = " r e c t " > < a : a v L s t / > < / a : p r s t G e o m > < a : s o l i d F i l l > < a : s c h e m e C l r   v a l = " b g 2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4 "   n a m e = " T i t l e   1 " > < a : e x t L s t > < a : e x t   u r i = " { 6 7 9 A 3 5 4 B - 4 F E E - 4 0 5 D - A 9 8 7 - 6 A 0 6 7 5 2 3 E 4 2 B } " > < a 1 6 : c r e a t i o n I d   x m l n s : a 1 6 = " h t t p : / / s c h e m a s . m i c r o s o f t . c o m / o f f i c e / d r a w i n g / 2 0 1 0 / m a i n "   i d = " { D C 4 6 7 F 1 D - 5 6 2 2 - 4 7 0 4 - 9 C 0 4 - B 2 9 F 1 B E 5 3 D 3 9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8 8 6 5 4 "   y = " 6 4 7 7 0 0 " / > < a : e x t   c x = " 3 4 0 6 6 2 1 "   c y = " 1 0 8 5 8 5 0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4 0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5 "   n a m e = " P i c t u r e   P l a c e h o l d e r   1 9 " > < a : e x t L s t > < a : e x t   u r i = " { 2 F 7 D B 1 F 9 - F 3 7 5 - 4 C 3 D - B 5 8 3 - F 0 C C A 8 E F A 7 0 0 } " > < a 1 6 : c r e a t i o n I d   x m l n s : a 1 6 = " h t t p : / / s c h e m a s . m i c r o s o f t . c o m / o f f i c e / d r a w i n g / 2 0 1 0 / m a i n "   i d = " { 4 A 9 A 1 E 8 6 - F 0 F 2 - 4 3 B B - A 8 5 D - D A F 2 B 5 E 9 C 5 C E } " / > < / a : e x t > < / a : e x t L s t > < / p : c N v P r > < p : c N v S p P r > < a : s p L o c k s   n o G r p = " t r u e " / > < / p : c N v S p P r > < p : n v P r > < p : p h   i d x = " 1 1 "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s o l i d F i l l > < a : s c h e m e C l r   v a l = " a c c e n t 4 " / > < / a : s o l i d F i l l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6 "   n a m e = " T e x t   P l a c e h o l d e r   6 " > < a : e x t L s t > < a : e x t   u r i = " { C B 7 2 4 6 9 5 - B 3 2 4 - 4 5 B E - A 3 3 0 - 4 B 0 7 7 5 5 1 D B A 9 } " > < a 1 6 : c r e a t i o n I d   x m l n s : a 1 6 = " h t t p : / / s c h e m a s . m i c r o s o f t . c o m / o f f i c e / d r a w i n g / 2 0 1 0 / m a i n "   i d = " { 9 4 8 A E 1 C D - A 4 F 1 - 4 E E 1 - 9 C 8 D - 1 B B 2 3 2 2 5 4 A 2 C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8 8 8 2 0 6 "   y = " 2 4 9 0 5 3 9 " / > < a : e x t   c x = " 3 4 0 7 0 6 8 "   c y = " 2 2 8 1 4 8 8 " / > < / a : x f r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l v l = " 0 " > < a : l n S p c > < a : s p c P c t   v a l = " 1 0 0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7 "   n a m e = " C h a r t   P l a c e h o l d e r   1 4 " > < a : e x t L s t > < a : e x t   u r i = " { 4 C 7 F E A E 3 - E 4 F 3 - 4 C E 2 - 9 9 0 A - 8 8 7 A 0 8 C 1 0 5 0 3 } " > < a 1 6 : c r e a t i o n I d   x m l n s : a 1 6 = " h t t p : / / s c h e m a s . m i c r o s o f t . c o m / o f f i c e / d r a w i n g / 2 0 1 0 / m a i n "   i d = " { 0 4 8 2 3 6 8 C - 3 7 8 7 - 4 F 8 0 - 8 1 1 8 - A 2 F 3 B 5 3 6 4 3 0 2 } " / > < / a : e x t > < / a : e x t L s t > < / p : c N v P r > < p : c N v S p P r > < a : s p L o c k s   n o G r p = " t r u e " / > < / p : c N v S p P r > < p : n v P r > < p : p h   i d x = " 1 3 "   t y p e = " c h a r t " / > < / p : n v P r > < / p : n v S p P r > < p : s p P r > < a : x f r m   r o t = " 0 " > < a : o f f   x = " 4 5 6 2 4 7 4 "   y = " 6 4 7 7 0 0 " / > < a : e x t   c x = " 3 6 9 3 3 1 8 "   c y = " 4 1 1 9 5 6 2 " / > < / a : x f r m > < a : s o l i d F i l l > < a : s c h e m e C l r   v a l = " b g 2 " / > < / a : s o l i d F i l l > < / p : s p P r > < p : t x B o d y > < a : b o d y P r   r t l C o l = " 0 " / > < a : l s t S t y l e > < a : l v l 1 p P r   l v l = " 0 " > < a : d e f R P r   d i r t y = " 0 "   l a n g = " e n - U S "   s z = " 1 2 0 0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T e x t   P l a c e h o l d e r   2 0 " > < a : e x t L s t > < a : e x t   u r i = " { 2 9 C 5 F 8 1 4 - F B 5 B - 4 D F 2 - 9 7 1 E - F 8 4 B E 3 C 3 6 2 1 8 } " > < a 1 6 : c r e a t i o n I d   x m l n s : a 1 6 = " h t t p : / / s c h e m a s . m i c r o s o f t . c o m / o f f i c e / d r a w i n g / 2 0 1 0 / m a i n "   i d = " { 6 F 5 7 6 2 A 9 - 2 4 0 1 - 4 4 B 3 - B 0 9 9 - 1 9 2 1 7 D F E D D F 4 } " / > < / a : e x t > < / a : e x t L s t > < / p : c N v P r > < p : c N v S p P r > < a : s p L o c k s   n o G r p = " t r u e " / > < / p : c N v S p P r > < p : n v P r > < p : p h   i d x = " 1 4 "   t y p e = " b o d y " / > < / p : n v P r > < / p : n v S p P r > < p : s p P r > < a : x f r m   r o t = " 0 " > < a : o f f   x = " 8 8 8 2 0 7 "   y = " 1 8 7 7 4 2 7 " / > < a : e x t   c x = " 3 4 0 7 0 6 8 "   c y = " 4 6 9 2 3 1 " / > < / a : x f r m > < a : n o F i l l / > < / p : s p P r > < p : t x B o d y > < a : b o d y P r   a n c h o r = " c t r "   b I n s = " 0 "   l I n s = " 0 "   r I n s = " 0 "   r t l C o l = " 0 "   t I n s = " 0 "   v e r t = " h o r z " / > < a : l s t S t y l e > < a : l v l 1 p P r   l v l = " 0 " > < a : l n S p c > < a : s p c P c t   v a l = " 1 0 0 0 0 0 " / > < / a : l n S p c > < a : d e f R P r   b = " 1 "   d i r t y = " 0 "   l a n g = " e n - U S " > < a : s o l i d F i l l > < a : s c h e m e C l r   v a l = " t x 2 " / > < / a : s o l i d F i l l > < a : l a t i n   t y p e f a c e = " + m n - l t " /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c x n S p > < p : n v C x n S p P r > < p : c N v P r   i d = " 9 "   n a m e = " S t r a i g h t   C o n n e c t o r   1 7 " > < a : e x t L s t > < a : e x t   u r i = " { C 2 7 8 6 F A 8 - 7 3 7 E - 4 6 3 8 - 8 D 2 2 - 4 F F 4 B F 4 8 B B A A } " > < a 1 6 : c r e a t i o n I d   x m l n s : a 1 6 = " h t t p : / / s c h e m a s . m i c r o s o f t . c o m / o f f i c e / d r a w i n g / 2 0 1 0 / m a i n "   i d = " { B 1 B 5 7 D A 4 - 3 C 7 9 - 4 2 E E - B C C 7 - 9 8 1 8 8 5 C C 4 E F 5 } " / > < / a : e x t > < / a : e x t L s t > < / p : c N v P r > < p : c N v C x n S p P r / > < p : n v P r / > < / p : n v C x n S p P r > < p : s p P r > < a : x f r m   r o t = " 0 " > < a : o f f   x = " 8 8 8 2 0 6 "   y = " 2 3 4 6 6 5 9 " / > < a : e x t   c x = " 3 4 0 7 0 6 8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h i d d e n = " f a l s e "   i d = " 1 0 "   n a m e = " S l i d e   N u m b e r   P l a c e h o l d e r   1 " > < a : e x t L s t > < a : e x t   u r i = " { 3 0 A C 4 1 C B - D 8 9 B - 4 E D A - 9 1 6 4 - 8 E E 9 C 5 4 E D 7 4 8 } " > < a 1 6 : c r e a t i o n I d   x m l n s : a 1 6 = " h t t p : / / s c h e m a s . m i c r o s o f t . c o m / o f f i c e / d r a w i n g / 2 0 1 0 / m a i n "   i d = " { 9 8 3 4 3 2 5 6 - 2 C 6 A - 4 4 1 C - 8 2 C 5 - F 6 1 F 1 B 0 3 B 0 B 4 } " / > < / a : e x t > < / a : e x t L s t > < / p : c N v P r > < p : c N v S p P r > < a : s p L o c k s   n o G r p = " t r u e " / > < / p : c N v S p P r > < p : n v P r > < p : p h   i d x = " 1 5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B C D D 6 7 D D - A E 8 E - 4 C F 6 - A 6 9 8 - B 9 7 4 9 7 8 A 0 D 0 E } "   t y p e = " s l i d e n u m " / > < a : e n d P a r a R P r   d i r t y = " 0 "   l a n g = " e n - U S " / > < / a : p > < / p : t x B o d y > < / p : s p > < p : s p > < p : n v S p P r > < p : c N v P r   h i d d e n = " f a l s e "   i d = " 1 1 "   n a m e = " D a t e   P l a c e h o l d e r   1 " > < a : e x t L s t > < a : e x t   u r i = " { 9 0 C 5 E 9 0 C - C 6 A A - 4 A 6 D - A 1 E 2 - 5 6 3 2 A 5 4 B 1 1 2 0 } " > < a 1 6 : c r e a t i o n I d   x m l n s : a 1 6 = " h t t p : / / s c h e m a s . m i c r o s o f t . c o m / o f f i c e / d r a w i n g / 2 0 1 0 / m a i n "   i d = " { 5 5 0 7 2 A F C - 8 4 8 0 - 4 7 6 E - B 7 A 6 - B B C 2 6 A 4 3 9 C 4 8 } " / > < / a : e x t > < / a : e x t L s t > < / p : c N v P r > < p : c N v S p P r > < a : s p L o c k s   n o G r p = " t r u e " / > < / p : c N v S p P r > < p : n v P r > < p : p h   i d x = " 1 6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2 "   n a m e = " F o o t e r   P l a c e h o l d e r   1 " > < a : e x t L s t > < a : e x t   u r i = " { D 2 7 C 1 E 8 F - 2 3 4 8 - 4 8 3 D - 8 B C 9 - F B A B 4 D 2 D 5 D A 3 } " > < a 1 6 : c r e a t i o n I d   x m l n s : a 1 6 = " h t t p : / / s c h e m a s . m i c r o s o f t . c o m / o f f i c e / d r a w i n g / 2 0 1 0 / m a i n "   i d = " { 7 9 5 F B 9 F E - C 6 0 B - 4 1 6 C - 8 C 3 9 - F A 9 7 3 8 D 0 4 2 1 7 } " / > < / a : e x t > < / a : e x t L s t > < / p : c N v P r > < p : c N v S p P r > < a : s p L o c k s   n o G r p = " t r u e " / > < / p : c N v S p P r > < p : n v P r > < p : p h   i d x = " 1 7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0 D 6 5 D 8 5 B - 5 3 7 D - 4 5 8 7 - 9 A 6 E - 1 1 1 7 D 7 1 2 8 4 7 5 } " > < p 1 4 : c r e a t i o n I d   x m l n s : p 1 4 = " h t t p : / / s c h e m a s . m i c r o s o f t . c o m / o f f i c e / p o w e r p o i n t / 2 0 1 0 / m a i n "   v a l = " 1 6 4 3 7 2 4 8 9 7 0 3 9 " / > < / p : e x t > < / p : e x t L s t > < / p : c S l d > < p : c l r M a p O v r > < a : m a s t e r C l r M a p p i n g / > < / p : c l r M a p O v r > < / p : s l d L a y o u t >
</file>

<file path=ppt/slideLayouts/slideLayout16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M e e t   t h e   T e a m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P i c t u r e   P l a c e h o l d e r   1 9 " > < a : e x t L s t > < a : e x t   u r i = " { 7 3 C F A 9 F D - C 0 D C - 4 9 B 1 - B 0 B C - 4 F F D 0 D 3 4 7 F 5 D } " > < a 1 6 : c r e a t i o n I d   x m l n s : a 1 6 = " h t t p : / / s c h e m a s . m i c r o s o f t . c o m / o f f i c e / d r a w i n g / 2 0 1 0 / m a i n "   i d = " { 7 A 5 5 3 E 9 9 - 0 2 C C - 4 9 9 3 - 9 E A 5 - 7 A C 3 C 8 9 E 1 8 E 1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3 "   n a m e = " T i t l e   1 " > < a : e x t L s t > < a : e x t   u r i = " { 0 C 3 1 5 7 9 0 - 0 9 1 9 - 4 F 4 0 - 9 A 7 D - F 4 1 7 E C B 3 0 6 1 B } " > < a 1 6 : c r e a t i o n I d   x m l n s : a 1 6 = " h t t p : / / s c h e m a s . m i c r o s o f t . c o m / o f f i c e / d r a w i n g / 2 0 1 0 / m a i n "   i d = " { 9 9 D F C 3 A D - 3 F F 6 - 4 0 A 9 - 8 F E 1 - 2 C 1 A 1 3 6 E B 3 5 5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x f r m   r o t = " 0 " > < a : o f f   x = " 8 8 8 6 5 3 "   y = " 6 9 4 8 2 4 " / > < a : e x t   c x = " 7 3 6 7 1 2 6 "   c y = " 9 1 1 3 9 1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d i r t y = " 0 "   i = " 0 "   l a n g = " e n - U S "   s z = " 5 4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4 "   n a m e = " T e x t   P l a c e h o l d e r   6 " > < a : e x t L s t > < a : e x t   u r i = " { 8 2 2 C 0 C 2 2 - F F 0 1 - 4 E D 6 - 8 9 6 3 - D 7 E 5 1 D 4 2 7 A 4 8 } " > < a 1 6 : c r e a t i o n I d   x m l n s : a 1 6 = " h t t p : / / s c h e m a s . m i c r o s o f t . c o m / o f f i c e / d r a w i n g / 2 0 1 0 / m a i n "   i d = " { 5 F 7 C 7 2 9 9 - 9 6 5 6 - 4 9 F 9 - B B 1 4 - 1 E 8 2 F 4 4 C 1 D 1 C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8 8 8 2 0 5 "   y = " 3 7 6 2 3 7 5 " / > < a : e x t   c x = " 1 9 3 1 1 9 4 "   c y = " 1 0 0 4 4 9 6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F o n t   t y p e f a c e = " + m j - l t " / > < a : b u N o n e / > < a : d e f R P r   b = " 0 "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c x n S p > < p : n v C x n S p P r > < p : c N v P r   i d = " 5 "   n a m e = " S t r a i g h t   C o n n e c t o r   1 2 " > < a : e x t L s t > < a : e x t   u r i = " { 7 9 5 7 E E 1 0 - 3 0 5 7 - 4 D 9 9 - A C E A - F B 5 7 C 6 6 D 3 6 6 B } " > < a 1 6 : c r e a t i o n I d   x m l n s : a 1 6 = " h t t p : / / s c h e m a s . m i c r o s o f t . c o m / o f f i c e / d r a w i n g / 2 0 1 0 / m a i n "   i d = " { A 5 6 5 B E 3 F - 4 A 7 3 - 4 8 4 8 - 9 4 8 0 - 4 F B F 6 3 8 1 5 0 0 7 } " / > < / a : e x t > < / a : e x t L s t > < / p : c N v P r > < p : c N v C x n S p P r / > < p : n v P r / > < / p : n v C x n S p P r > < p : s p P r > < a : x f r m   f l i p V = " t r u e "   r o t = " 0 " > < a : o f f   x = " 8 8 8 2 0 5 "   y = " 4 7 7 6 0 0 4 " / > < a : e x t   c x = " 1 9 3 1 1 9 4 "   c y = " 2 0 0 5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6 "   n a m e = " T e x t   P l a c e h o l d e r   6 " > < a : e x t L s t > < a : e x t   u r i = " { 9 B 9 D 7 7 0 1 - 9 C 2 B - 4 6 A 9 - 8 0 5 0 - F 3 E F 4 C C 4 F 1 0 9 } " > < a 1 6 : c r e a t i o n I d   x m l n s : a 1 6 = " h t t p : / / s c h e m a s . m i c r o s o f t . c o m / o f f i c e / d r a w i n g / 2 0 1 0 / m a i n "   i d = " { 7 4 5 4 8 A 4 4 - 2 3 4 2 - 4 8 9 7 - A 0 F B - D 9 E 0 B D B 6 A 3 7 5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3 6 0 6 4 0 2 "   y = " 3 7 6 2 3 7 5 " / > < a : e x t   c x = " 1 9 3 1 1 9 4 "   c y = " 1 0 0 4 4 9 6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F o n t   t y p e f a c e = " + m j - l t " / > < a : b u N o n e / > < a : d e f R P r   b = " 0 "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c x n S p > < p : n v C x n S p P r > < p : c N v P r   i d = " 7 "   n a m e = " S t r a i g h t   C o n n e c t o r   1 5 " > < a : e x t L s t > < a : e x t   u r i = " { 2 8 1 1 F 1 6 B - C 7 D 0 - 4 8 F 9 - B 2 B 2 - 4 4 7 D 5 B 2 9 6 1 F 5 } " > < a 1 6 : c r e a t i o n I d   x m l n s : a 1 6 = " h t t p : / / s c h e m a s . m i c r o s o f t . c o m / o f f i c e / d r a w i n g / 2 0 1 0 / m a i n "   i d = " { A 9 E A 9 D 2 2 - 5 F 3 1 - 4 2 B B - 8 7 6 7 - D C 0 C 7 E 5 4 6 9 8 B } " / > < / a : e x t > < / a : e x t L s t > < / p : c N v P r > < p : c N v C x n S p P r / > < p : n v P r / > < / p : n v C x n S p P r > < p : s p P r > < a : x f r m   r o t = " 0 " > < a : o f f   x = " 3 6 0 6 4 0 2 "   y = " 4 7 7 6 0 0 4 " / > < a : e x t   c x = " 1 9 3 1 1 9 4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8 "   n a m e = " T e x t   P l a c e h o l d e r   6 " > < a : e x t L s t > < a : e x t   u r i = " { 2 A 6 8 F E 8 C - 9 1 1 C - 4 1 7 C - B A C C - B 6 D C 8 E 1 D D 4 B E } " > < a 1 6 : c r e a t i o n I d   x m l n s : a 1 6 = " h t t p : / / s c h e m a s . m i c r o s o f t . c o m / o f f i c e / d r a w i n g / 2 0 1 0 / m a i n "   i d = " { F 0 8 A 7 E 5 B - 6 1 F 3 - 4 A 0 3 - 9 5 3 8 - D 6 2 4 E 8 0 8 1 C E 2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6 3 2 4 5 8 5 "   y = " 3 7 6 2 3 7 5 " / > < a : e x t   c x = " 1 9 3 1 1 9 4 "   c y = " 1 0 0 4 4 9 6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F o n t   t y p e f a c e = " + m j - l t " / > < a : b u N o n e / > < a : d e f R P r   b = " 0 "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9 "   n a m e = " P i c t u r e   P l a c e h o l d e r   1 8 " > < a : e x t L s t > < a : e x t   u r i = " { 0 6 F 8 4 7 B 2 - 3 D 2 9 - 4 C C C - B 6 3 2 - 3 8 6 A 4 5 C 8 4 4 2 F } " > < a 1 6 : c r e a t i o n I d   x m l n s : a 1 6 = " h t t p : / / s c h e m a s . m i c r o s o f t . c o m / o f f i c e / d r a w i n g / 2 0 1 0 / m a i n "   i d = " { 5 F 2 A 7 8 4 5 - 3 3 1 7 - 4 4 E 6 - A 2 3 6 - 5 5 C 5 0 7 6 4 D 5 B 4 } " / > < / a : e x t > < / a : e x t L s t > < / p : c N v P r > < p : c N v S p P r > < a : s p L o c k s   n o G r p = " t r u e " / > < / p : c N v S p P r > < p : n v P r > < p : p h   i d x = " 5 "   t y p e = " p i c " / > < / p : n v P r > < / p : n v S p P r > < p : s p P r > < a : x f r m   r o t = " 0 " > < a : o f f   x = " 6 6 4 5 0 2 3 "   y = " 1 7 7 7 6 0 5 " / > < a : e x t   c x = " 1 2 9 0 3 1 9 "   c y = " 1 2 9 0 3 1 9 " / > < / a : x f r m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0 "   n a m e = " S t r a i g h t   C o n n e c t o r   1 8 " > < a : e x t L s t > < a : e x t   u r i = " { 8 6 4 5 5 3 9 C - 3 7 A 8 - 4 C 3 F - A B 4 9 - 0 0 8 1 8 1 9 0 6 2 E 0 } " > < a 1 6 : c r e a t i o n I d   x m l n s : a 1 6 = " h t t p : / / s c h e m a s . m i c r o s o f t . c o m / o f f i c e / d r a w i n g / 2 0 1 0 / m a i n "   i d = " { 4 B D A E 2 B 2 - E D 5 C - 4 6 2 3 - 9 3 D 2 - F B 9 A A 8 5 B 6 8 2 7 } " / > < / a : e x t > < / a : e x t L s t > < / p : c N v P r > < p : c N v C x n S p P r / > < p : n v P r / > < / p : n v C x n S p P r > < p : s p P r > < a : x f r m   r o t = " 0 " > < a : o f f   x = " 6 3 2 4 5 8 5 "   y = " 4 7 7 6 0 0 4 " / > < a : e x t   c x = " 1 9 3 1 1 9 4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1 "   n a m e = " P i c t u r e   P l a c e h o l d e r   1 8 " > < a : e x t L s t > < a : e x t   u r i = " { 4 F D 6 1 5 C E - 3 8 1 E - 4 A F A - 9 C 9 A - 8 0 0 6 4 F 8 C 1 6 6 0 } " > < a 1 6 : c r e a t i o n I d   x m l n s : a 1 6 = " h t t p : / / s c h e m a s . m i c r o s o f t . c o m / o f f i c e / d r a w i n g / 2 0 1 0 / m a i n "   i d = " { D E A 0 D 9 E 7 - F 2 A 9 - 4 4 9 D - B 5 1 D - E 9 C 5 4 6 7 9 C 8 A 9 } " / > < / a : e x t > < / a : e x t L s t > < / p : c N v P r > < p : c N v S p P r > < a : s p L o c k s   n o G r p = " t r u e " / > < / p : c N v S p P r > < p : n v P r > < p : p h   i d x = " 6 "   t y p e = " p i c " / > < / p : n v P r > < / p : n v S p P r > < p : s p P r > < a : x f r m   r o t = " 0 " > < a : o f f   x = " 3 9 2 6 8 4 0 "   y = " 1 7 7 7 6 0 5 " / > < a : e x t   c x = " 1 2 9 0 3 1 9 "   c y = " 1 2 9 0 3 1 9 " / > < / a : x f r m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P i c t u r e   P l a c e h o l d e r   1 8 " > < a : e x t L s t > < a : e x t   u r i = " { A 7 2 F A 7 F 3 - E 6 0 5 - 4 E 1 B - A 6 8 7 - 6 D 7 8 2 B 5 9 7 F 3 F } " > < a 1 6 : c r e a t i o n I d   x m l n s : a 1 6 = " h t t p : / / s c h e m a s . m i c r o s o f t . c o m / o f f i c e / d r a w i n g / 2 0 1 0 / m a i n "   i d = " { 8 E E 5 4 9 3 C - 8 D 4 C - 4 E B E - 9 A 0 D - 8 C 9 7 D 0 7 6 9 1 F 8 } " / > < / a : e x t > < / a : e x t L s t > < / p : c N v P r > < p : c N v S p P r > < a : s p L o c k s   n o G r p = " t r u e " / > < / p : c N v S p P r > < p : n v P r > < p : p h   i d x = " 7 "   t y p e = " p i c " / > < / p : n v P r > < / p : n v S p P r > < p : s p P r > < a : x f r m   r o t = " 0 " > < a : o f f   x = " 1 2 0 8 6 5 7 "   y = " 1 7 7 7 6 0 5 " / > < a : e x t   c x = " 1 2 9 0 3 1 9 "   c y = " 1 2 9 0 3 1 9 " / > < / a : x f r m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T e x t   P l a c e h o l d e r   6 " > < a : e x t L s t > < a : e x t   u r i = " { 8 C 7 9 B 5 E 7 - 0 7 9 A - 4 4 9 6 - B 9 C E - 3 B 8 8 E 9 8 B 6 A 0 1 } " > < a 1 6 : c r e a t i o n I d   x m l n s : a 1 6 = " h t t p : / / s c h e m a s . m i c r o s o f t . c o m / o f f i c e / d r a w i n g / 2 0 1 0 / m a i n "   i d = " { 0 C 8 4 D F 6 5 - C E B 1 - 4 E 9 5 - A 6 D 2 - D 9 3 A 9 D A C 2 2 0 0 } " / > < / a : e x t > < / a : e x t L s t > < / p : c N v P r > < p : c N v S p P r > < a : s p L o c k s   n o G r p = " t r u e " / > < / p : c N v S p P r > < p : n v P r > < p : p h   i d x = " 8 "   t y p e = " b o d y " / > < / p : n v P r > < / p : n v S p P r > < p : s p P r > < a : x f r m   r o t = " 0 " > < a : o f f   x = " 8 8 8 2 0 5 "   y = " 3 2 4 8 4 6 2 " / > < a : e x t   c x = " 1 9 3 1 1 9 4 "   c y = " 4 1 9 0 9 9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F o n t   t y p e f a c e = " + m j - l t " / > < a : b u N o n e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1 4 "   n a m e = " T e x t   P l a c e h o l d e r   6 " > < a : e x t L s t > < a : e x t   u r i = " { 9 7 D 8 A 8 D F - 1 E 2 3 - 4 E 1 2 - 9 E 7 8 - E 8 6 E C F F 9 3 7 9 A } " > < a 1 6 : c r e a t i o n I d   x m l n s : a 1 6 = " h t t p : / / s c h e m a s . m i c r o s o f t . c o m / o f f i c e / d r a w i n g / 2 0 1 0 / m a i n "   i d = " { 7 5 0 0 5 F C A - A 0 1 5 - 4 4 7 4 - B F B C - 7 9 3 3 4 5 3 1 6 F 7 9 } " / > < / a : e x t > < / a : e x t L s t > < / p : c N v P r > < p : c N v S p P r > < a : s p L o c k s   n o G r p = " t r u e " / > < / p : c N v S p P r > < p : n v P r > < p : p h   i d x = " 9 "   t y p e = " b o d y " / > < / p : n v P r > < / p : n v S p P r > < p : s p P r > < a : x f r m   r o t = " 0 " > < a : o f f   x = " 3 6 0 6 4 0 2 "   y = " 3 2 4 8 4 6 2 " / > < a : e x t   c x = " 1 9 3 1 1 9 4 "   c y = " 4 1 9 0 9 9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F o n t   t y p e f a c e = " + m j - l t " / > < a : b u N o n e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1 5 "   n a m e = " T e x t   P l a c e h o l d e r   6 " > < a : e x t L s t > < a : e x t   u r i = " { C F D 0 1 D 2 7 - D 5 2 B - 4 0 3 F - 8 C 1 9 - 6 E 1 F 7 2 F 1 6 7 D 2 } " > < a 1 6 : c r e a t i o n I d   x m l n s : a 1 6 = " h t t p : / / s c h e m a s . m i c r o s o f t . c o m / o f f i c e / d r a w i n g / 2 0 1 0 / m a i n "   i d = " { 9 C 3 7 B F A 7 - A A 8 D - 4 7 8 9 - 9 0 4 D - 6 D 9 0 D B A C 5 A C 8 } " / > < / a : e x t > < / a : e x t L s t > < / p : c N v P r > < p : c N v S p P r > < a : s p L o c k s   n o G r p = " t r u e " / > < / p : c N v S p P r > < p : n v P r > < p : p h   i d x = " 1 0 "   t y p e = " b o d y " / > < / p : n v P r > < / p : n v S p P r > < p : s p P r > < a : x f r m   r o t = " 0 " > < a : o f f   x = " 6 3 2 4 5 8 5 "   y = " 3 2 4 8 4 6 2 " / > < a : e x t   c x = " 1 9 3 1 1 9 4 "   c y = " 4 1 9 0 9 9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F o n t   t y p e f a c e = " + m j - l t " / > < a : b u N o n e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6 "   n a m e = " S l i d e   N u m b e r   P l a c e h o l d e r   1 " > < a : e x t L s t > < a : e x t   u r i = " { 0 9 7 A D 1 2 8 - 8 7 3 C - 4 E 0 E - A 7 5 4 - F 5 1 1 2 9 4 9 D 7 7 C } " > < a 1 6 : c r e a t i o n I d   x m l n s : a 1 6 = " h t t p : / / s c h e m a s . m i c r o s o f t . c o m / o f f i c e / d r a w i n g / 2 0 1 0 / m a i n "   i d = " { 2 6 2 8 C 5 7 0 - 3 9 B E - 4 8 8 0 - 9 1 0 8 - 3 C 8 D D E 5 6 1 7 A A } " / > < / a : e x t > < / a : e x t L s t > < / p : c N v P r > < p : c N v S p P r > < a : s p L o c k s   n o G r p = " t r u e " / > < / p : c N v S p P r > < p : n v P r > < p : p h   i d x = " 1 1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A 6 3 5 7 D B 9 - 7 B A 9 - 4 C 9 0 - 9 5 A C - D 3 7 B 9 2 6 9 3 5 9 F } "   t y p e = " s l i d e n u m " / > < a : e n d P a r a R P r   d i r t y = " 0 "   l a n g = " e n - U S " / > < / a : p > < / p : t x B o d y > < / p : s p > < p : s p > < p : n v S p P r > < p : c N v P r   h i d d e n = " f a l s e "   i d = " 1 7 "   n a m e = " D a t e   P l a c e h o l d e r   1 " > < a : e x t L s t > < a : e x t   u r i = " { 6 5 5 4 0 2 6 E - 9 C 3 1 - 4 5 8 3 - 9 8 3 D - D 1 1 6 D D 2 6 9 B 3 3 } " > < a 1 6 : c r e a t i o n I d   x m l n s : a 1 6 = " h t t p : / / s c h e m a s . m i c r o s o f t . c o m / o f f i c e / d r a w i n g / 2 0 1 0 / m a i n "   i d = " { 4 1 8 7 D F 8 9 - 5 6 D 9 - 4 6 9 2 - 9 0 3 C - 6 2 3 8 5 8 0 0 9 6 9 0 } " / > < / a : e x t > < / a : e x t L s t > < / p : c N v P r > < p : c N v S p P r > < a : s p L o c k s   n o G r p = " t r u e " / > < / p : c N v S p P r > < p : n v P r > < p : p h   i d x = " 1 2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8 "   n a m e = " F o o t e r   P l a c e h o l d e r   1 " > < a : e x t L s t > < a : e x t   u r i = " { B 1 4 0 F 2 A 3 - 3 9 7 3 - 4 7 B 9 - A 4 B 7 - 4 1 0 9 F D 9 1 D A F 0 } " > < a 1 6 : c r e a t i o n I d   x m l n s : a 1 6 = " h t t p : / / s c h e m a s . m i c r o s o f t . c o m / o f f i c e / d r a w i n g / 2 0 1 0 / m a i n "   i d = " { 1 6 6 A C 0 D 9 - 6 0 D C - 4 E 2 F - 8 7 E 9 - 3 C 9 B 0 D E 3 3 6 B 2 } " / > < / a : e x t > < / a : e x t L s t > < / p : c N v P r > < p : c N v S p P r > < a : s p L o c k s   n o G r p = " t r u e " / > < / p : c N v S p P r > < p : n v P r > < p : p h   i d x = " 1 3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7 2 A 6 2 D 2 B - D 3 C 7 - 4 3 6 8 - 9 B C B - E 6 C 3 1 D E 8 6 8 8 B } " > < p 1 4 : c r e a t i o n I d   x m l n s : p 1 4 = " h t t p : / / s c h e m a s . m i c r o s o f t . c o m / o f f i c e / p o w e r p o i n t / 2 0 1 0 / m a i n "   v a l = " 1 6 4 3 7 2 4 8 9 7 0 4 2 " / > < / p : e x t > < / p : e x t L s t > < / p : c S l d > < p : c l r M a p O v r > < a : m a s t e r C l r M a p p i n g / > < / p : c l r M a p O v r > < / p : s l d L a y o u t >
</file>

<file path=ppt/slideLayouts/slideLayout17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S t o r y b o a r d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P i c t u r e   P l a c e h o l d e r   1 9 " > < a : e x t L s t > < a : e x t   u r i = " { E 7 B 1 7 5 6 D - 4 5 A 1 - 4 4 0 A - 9 A 5 9 - 2 9 2 F D 4 0 B 4 E D 2 } " > < a 1 6 : c r e a t i o n I d   x m l n s : a 1 6 = " h t t p : / / s c h e m a s . m i c r o s o f t . c o m / o f f i c e / d r a w i n g / 2 0 1 0 / m a i n "   i d = " { 5 6 D C 3 E 4 4 - 8 6 9 8 - 4 A 5 4 - B C 9 9 - F 8 4 B D E 7 2 B F 4 4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3 "   n a m e = " T i t l e   1 " > < a : e x t L s t > < a : e x t   u r i = " { 7 9 1 B 8 E 0 9 - 8 D E 9 - 4 0 B F - 8 5 3 5 - 6 3 F C A 8 2 2 C 8 2 D } " > < a 1 6 : c r e a t i o n I d   x m l n s : a 1 6 = " h t t p : / / s c h e m a s . m i c r o s o f t . c o m / o f f i c e / d r a w i n g / 2 0 1 0 / m a i n "   i d = " { 2 B A D 3 B F E - 9 4 9 0 - 4 8 8 0 - B D B 2 - 9 B C 8 9 0 9 D B F 9 F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x f r m   r o t = " 0 " > < a : o f f   x = " 8 8 8 6 5 3 "   y = " 6 9 4 8 2 4 " / > < a : e x t   c x = " 7 3 6 7 1 2 6 "   c y = " 9 1 1 3 9 1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d i r t y = " 0 "   i = " 0 "   l a n g = " e n - U S "   s z = " 5 4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4 "   n a m e = " P i c t u r e   P l a c e h o l d e r   1 8 " > < a : e x t L s t > < a : e x t   u r i = " { 1 E B D B 5 4 9 - 3 B E 6 - 4 C 6 B - 9 4 9 A - 4 E 4 5 F 7 7 7 D C A F } " > < a 1 6 : c r e a t i o n I d   x m l n s : a 1 6 = " h t t p : / / s c h e m a s . m i c r o s o f t . c o m / o f f i c e / d r a w i n g / 2 0 1 0 / m a i n "   i d = " { D 5 B 9 1 4 5 F - D 9 6 A - 4 7 7 B - B A A 1 - 8 E 7 1 1 9 5 9 9 7 D 6 } " / > < / a : e x t > < / a : e x t L s t > < / p : c N v P r > < p : c N v S p P r > < a : s p L o c k s   n o G r p = " t r u e " / > < / p : c N v S p P r > < p : n v P r > < p : p h   i d x = " 2 "   t y p e = " p i c " / > < / p : n v P r > < / p : n v S p P r > < p : s p P r > < a : x f r m   r o t = " 0 " > < a : o f f   x = " 2 8 3 4 3 9 4 "   y = " 2 0 3 8 6 1 1 " / > < a : e x t   c x = " 1 8 0 7 1 2 8 "   c y = " 1 3 6 9 5 7 4 " / > < / a : x f r m > < a : l n   w = " 3 8 1 0 0 " > < a : s o l i d F i l l > < a : s c h e m e C l r   v a l = " a c c e n t 5 " / > < / a : s o l i d F i l l > < / a : l n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P i c t u r e   P l a c e h o l d e r   1 8 " > < a : e x t L s t > < a : e x t   u r i = " { A F 0 D F E 6 D - 4 8 7 8 - 4 8 0 B - 9 3 D D - B E A F 3 A 9 D 9 C 0 1 } " > < a 1 6 : c r e a t i o n I d   x m l n s : a 1 6 = " h t t p : / / s c h e m a s . m i c r o s o f t . c o m / o f f i c e / d r a w i n g / 2 0 1 0 / m a i n "   i d = " { 3 5 F A 3 9 7 D - 2 9 E 8 - 4 B F F - 8 2 C E - 0 A 7 F A 1 8 1 7 1 2 9 } " / > < / a : e x t > < / a : e x t L s t > < / p : c N v P r > < p : c N v S p P r > < a : s p L o c k s   n o G r p = " t r u e " / > < / p : c N v S p P r > < p : n v P r > < p : p h   i d x = " 3 "   t y p e = " p i c " / > < / p : n v P r > < / p : n v S p P r > < p : s p P r > < a : x f r m   r o t = " 0 " > < a : o f f   x = " 2 8 3 4 3 9 4 "   y = " 3 4 1 0 9 5 7 " / > < a : e x t   c x = " 1 8 0 7 1 2 8 "   c y = " 1 3 6 9 5 7 4 " / > < / a : x f r m > < a : l n   w = " 3 8 1 0 0 " > < a : s o l i d F i l l > < a : s c h e m e C l r   v a l = " a c c e n t 5 " / > < / a : s o l i d F i l l > < / a : l n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P i c t u r e   P l a c e h o l d e r   1 8 " > < a : e x t L s t > < a : e x t   u r i = " { 9 7 D 8 C 3 A E - 6 A A A - 4 2 9 6 - 8 7 0 2 - B 1 7 B 9 1 6 3 0 6 F 6 } " > < a 1 6 : c r e a t i o n I d   x m l n s : a 1 6 = " h t t p : / / s c h e m a s . m i c r o s o f t . c o m / o f f i c e / d r a w i n g / 2 0 1 0 / m a i n "   i d = " { C 3 4 5 5 C 2 F - 7 4 0 C - 4 4 7 2 - B 6 1 1 - 8 0 D B 6 9 3 6 4 B A 6 } " / > < / a : e x t > < / a : e x t L s t > < / p : c N v P r > < p : c N v S p P r > < a : s p L o c k s   n o G r p = " t r u e " / > < / p : c N v S p P r > < p : n v P r > < p : p h   i d x = " 4 "   t y p e = " p i c " / > < / p : n v P r > < / p : n v S p P r > < p : s p P r > < a : x f r m   r o t = " 0 " > < a : o f f   x = " 4 6 4 1 5 2 2 "   y = " 2 0 3 8 6 1 1 " / > < a : e x t   c x = " 1 8 0 7 1 2 8 "   c y = " 1 3 6 9 5 7 4 " / > < / a : x f r m > < a : l n   w = " 3 8 1 0 0 " > < a : s o l i d F i l l > < a : s c h e m e C l r   v a l = " a c c e n t 5 " / > < / a : s o l i d F i l l > < / a : l n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P i c t u r e   P l a c e h o l d e r   1 8 " > < a : e x t L s t > < a : e x t   u r i = " { 6 8 7 0 8 3 F 8 - 4 C 7 D - 4 E 7 6 - A 4 B E - 1 C D 8 3 1 F 8 C 6 3 4 } " > < a 1 6 : c r e a t i o n I d   x m l n s : a 1 6 = " h t t p : / / s c h e m a s . m i c r o s o f t . c o m / o f f i c e / d r a w i n g / 2 0 1 0 / m a i n "   i d = " { B E 6 5 1 E 8 6 - E 4 F 6 - 4 4 1 6 - 8 7 C 5 - 8 E 4 9 C D 4 A D 8 8 0 } " / > < / a : e x t > < / a : e x t L s t > < / p : c N v P r > < p : c N v S p P r > < a : s p L o c k s   n o G r p = " t r u e " / > < / p : c N v S p P r > < p : n v P r > < p : p h   i d x = " 5 "   t y p e = " p i c " / > < / p : n v P r > < / p : n v S p P r > < p : s p P r > < a : x f r m   r o t = " 0 " > < a : o f f   x = " 4 6 4 1 5 2 2 "   y = " 3 4 1 0 9 5 7 " / > < a : e x t   c x = " 1 8 0 7 1 2 8 "   c y = " 1 3 6 9 5 7 4 " / > < / a : x f r m > < a : l n   w = " 3 8 1 0 0 " > < a : s o l i d F i l l > < a : s c h e m e C l r   v a l = " a c c e n t 5 " / > < / a : s o l i d F i l l > < / a : l n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P i c t u r e   P l a c e h o l d e r   1 8 " > < a : e x t L s t > < a : e x t   u r i = " { 0 1 1 F 2 0 B 7 - 3 7 9 C - 4 8 7 A - B 3 8 7 - F 7 E 0 B 2 8 7 8 7 C A } " > < a 1 6 : c r e a t i o n I d   x m l n s : a 1 6 = " h t t p : / / s c h e m a s . m i c r o s o f t . c o m / o f f i c e / d r a w i n g / 2 0 1 0 / m a i n "   i d = " { 7 4 6 5 7 0 9 A - 9 4 C B - 4 A 4 D - 9 6 4 D - 0 0 2 A 6 7 3 6 E 5 8 3 } " / > < / a : e x t > < / a : e x t L s t > < / p : c N v P r > < p : c N v S p P r > < a : s p L o c k s   n o G r p = " t r u e " / > < / p : c N v S p P r > < p : n v P r > < p : p h   i d x = " 6 "   t y p e = " p i c " / > < / p : n v P r > < / p : n v S p P r > < p : s p P r > < a : x f r m   r o t = " 0 " > < a : o f f   x = " 6 4 4 8 6 5 2 "   y = " 2 0 3 8 6 1 1 " / > < a : e x t   c x = " 1 8 0 7 1 2 8 "   c y = " 1 3 6 9 5 7 4 " / > < / a : x f r m > < a : l n   w = " 3 8 1 0 0 " > < a : s o l i d F i l l > < a : s c h e m e C l r   v a l = " a c c e n t 5 " / > < / a : s o l i d F i l l > < / a : l n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P i c t u r e   P l a c e h o l d e r   1 8 " > < a : e x t L s t > < a : e x t   u r i = " { D 0 A 2 9 2 B 7 - 5 6 A A - 4 4 2 9 - A 6 6 4 - 8 9 4 5 6 E 5 B 9 8 2 0 } " > < a 1 6 : c r e a t i o n I d   x m l n s : a 1 6 = " h t t p : / / s c h e m a s . m i c r o s o f t . c o m / o f f i c e / d r a w i n g / 2 0 1 0 / m a i n "   i d = " { 6 6 8 E 8 1 3 9 - 6 3 0 E - 4 B D F - 9 C 0 9 - A 1 C A 1 B 2 4 1 2 B E } " / > < / a : e x t > < / a : e x t L s t > < / p : c N v P r > < p : c N v S p P r > < a : s p L o c k s   n o G r p = " t r u e " / > < / p : c N v S p P r > < p : n v P r > < p : p h   i d x = " 7 "   t y p e = " p i c " / > < / p : n v P r > < / p : n v S p P r > < p : s p P r > < a : x f r m   r o t = " 0 " > < a : o f f   x = " 6 4 4 8 6 5 2 "   y = " 3 4 1 0 9 5 7 " / > < a : e x t   c x = " 1 8 0 7 1 2 8 "   c y = " 1 3 6 9 5 7 4 " / > < / a : x f r m > < a : l n   w = " 3 8 1 0 0 " > < a : s o l i d F i l l > < a : s c h e m e C l r   v a l = " a c c e n t 5 " / > < / a : s o l i d F i l l > < / a : l n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T e x t   P l a c e h o l d e r   6 " > < a : e x t L s t > < a : e x t   u r i = " { 1 D 6 9 1 2 C 4 - F 5 9 E - 4 E 1 1 - 8 E 2 3 - 4 1 4 9 2 F B 9 A 2 E D } " > < a 1 6 : c r e a t i o n I d   x m l n s : a 1 6 = " h t t p : / / s c h e m a s . m i c r o s o f t . c o m / o f f i c e / d r a w i n g / 2 0 1 0 / m a i n "   i d = " { 2 A 1 F D 9 A F - C 0 A C - 4 7 A 1 - 9 5 8 C - 9 E E C 4 8 7 B C 4 8 1 } " / > < / a : e x t > < / a : e x t L s t > < / p : c N v P r > < p : c N v S p P r > < a : s p L o c k s   n o G r p = " t r u e " / > < / p : c N v S p P r > < p : n v P r > < p : p h   i d x = " 8 "   t y p e = " b o d y " / > < / p : n v P r > < / p : n v S p P r > < p : s p P r > < a : x f r m   r o t = " 0 " > < a : o f f   x = " 8 8 8 2 0 5 "   y = " 2 0 3 8 6 1 1 " / > < a : e x t   c x = " 1 5 6 3 7 6 3 "   c y = " 2 7 4 1 9 2 1 " / > < / a : x f r m > < a : n o F i l l /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F o n t   t y p e f a c e = " + m j - l t " / > < a : b u N o n e / > < a : d e f R P r   b = " 0 "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1 "   n a m e = " S l i d e   N u m b e r   P l a c e h o l d e r   1 " > < a : e x t L s t > < a : e x t   u r i = " { C 3 D 5 6 7 9 1 - 3 6 A 9 - 4 5 2 6 - A 7 C C - 6 0 7 8 1 C 9 1 5 B A C } " > < a 1 6 : c r e a t i o n I d   x m l n s : a 1 6 = " h t t p : / / s c h e m a s . m i c r o s o f t . c o m / o f f i c e / d r a w i n g / 2 0 1 0 / m a i n "   i d = " { 0 8 2 F A C C 0 - 3 6 8 2 - 4 0 5 4 - A E 2 2 - 9 5 1 4 8 B 2 8 2 8 C 7 } " / > < / a : e x t > < / a : e x t L s t > < / p : c N v P r > < p : c N v S p P r > < a : s p L o c k s   n o G r p = " t r u e " / > < / p : c N v S p P r > < p : n v P r > < p : p h   i d x = " 9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E 5 4 B E 2 5 E - 2 F 8 3 - 4 2 8 F - 9 A F C - 8 E 8 6 5 7 A D C A E 2 } "   t y p e = " s l i d e n u m " / > < a : e n d P a r a R P r   d i r t y = " 0 "   l a n g = " e n - U S " / > < / a : p > < / p : t x B o d y > < / p : s p > < p : s p > < p : n v S p P r > < p : c N v P r   h i d d e n = " f a l s e "   i d = " 1 2 "   n a m e = " D a t e   P l a c e h o l d e r   1 " > < a : e x t L s t > < a : e x t   u r i = " { 7 7 7 9 D E 8 7 - 1 4 D A - 4 2 9 3 - 9 9 F 3 - B A 4 4 F 7 9 6 8 3 E 1 } " > < a 1 6 : c r e a t i o n I d   x m l n s : a 1 6 = " h t t p : / / s c h e m a s . m i c r o s o f t . c o m / o f f i c e / d r a w i n g / 2 0 1 0 / m a i n "   i d = " { 4 A E 9 5 2 C 9 - 8 6 6 7 - 4 C 7 6 - 8 6 9 3 - 5 C 7 4 0 1 4 3 E 1 D D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3 "   n a m e = " F o o t e r   P l a c e h o l d e r   1 " > < a : e x t L s t > < a : e x t   u r i = " { 1 F 6 2 B E 4 D - 9 C 6 E - 4 7 1 8 - 9 7 2 4 - 9 D E 1 3 3 C 3 D 0 D E } " > < a 1 6 : c r e a t i o n I d   x m l n s : a 1 6 = " h t t p : / / s c h e m a s . m i c r o s o f t . c o m / o f f i c e / d r a w i n g / 2 0 1 0 / m a i n "   i d = " { 7 A 3 B 8 E F 9 - 0 4 7 1 - 4 6 9 C - A D 8 C - 7 D 6 6 9 9 2 8 1 2 3 F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2 E 8 D 2 4 D 8 - D 5 D 0 - 4 7 8 4 - A 6 2 6 - 4 A 7 C D 8 7 4 C 3 7 E } " > < p 1 4 : c r e a t i o n I d   x m l n s : p 1 4 = " h t t p : / / s c h e m a s . m i c r o s o f t . c o m / o f f i c e / p o w e r p o i n t / 2 0 1 0 / m a i n "   v a l = " 1 6 4 3 7 2 4 8 9 7 0 4 6 " / > < / p : e x t > < / p : e x t L s t > < / p : c S l d > < p : c l r M a p O v r > < a : m a s t e r C l r M a p p i n g / > < / p : c l r M a p O v r > < / p : s l d L a y o u t >
</file>

<file path=ppt/slideLayouts/slideLayout18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i m e l i n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P i c t u r e   P l a c e h o l d e r   1 9 " > < a : e x t L s t > < a : e x t   u r i = " { C D 9 7 D 5 6 9 - 1 1 1 4 - 4 D 5 7 - 8 5 1 5 - C 7 F C 1 B 2 E B 2 B 1 } " > < a 1 6 : c r e a t i o n I d   x m l n s : a 1 6 = " h t t p : / / s c h e m a s . m i c r o s o f t . c o m / o f f i c e / d r a w i n g / 2 0 1 0 / m a i n "   i d = " { C E 3 B 5 6 0 0 - 1 B 4 3 - 4 D E 1 - A 5 0 E - 3 5 F 2 1 4 C F E 3 B 1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3 "   n a m e = " T i t l e   1 " > < a : e x t L s t > < a : e x t   u r i = " { 7 6 F D 6 B 8 F - 4 0 D 0 - 4 4 A C - B 8 D 9 - E 5 C 8 4 4 9 3 A D 5 9 } " > < a 1 6 : c r e a t i o n I d   x m l n s : a 1 6 = " h t t p : / / s c h e m a s . m i c r o s o f t . c o m / o f f i c e / d r a w i n g / 2 0 1 0 / m a i n "   i d = " { 3 7 4 A B B C D - E 2 D 0 - 4 6 2 9 - A 4 5 8 - 1 E A 2 4 5 1 2 8 8 B 1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x f r m   r o t = " 0 " > < a : o f f   x = " 8 8 8 6 5 3 "   y = " 6 9 4 8 2 4 " / > < a : e x t   c x = " 7 3 6 7 1 2 6 "   c y = " 9 1 1 3 9 1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d i r t y = " 0 "   i = " 0 "   l a n g = " e n - U S "   s z = " 5 4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4 "   n a m e = " T e x t   P l a c e h o l d e r   6 " > < a : e x t L s t > < a : e x t   u r i = " { 0 6 0 1 2 0 0 5 - 4 E 1 F - 4 C 3 E - 9 9 B E - 4 0 D D D B 9 B 7 2 E 1 } " > < a 1 6 : c r e a t i o n I d   x m l n s : a 1 6 = " h t t p : / / s c h e m a s . m i c r o s o f t . c o m / o f f i c e / d r a w i n g / 2 0 1 0 / m a i n "   i d = " { A 2 4 C 9 1 C 0 - F 8 2 7 - 4 7 6 E - 8 5 6 F - 7 A 4 1 B F 7 C 2 4 0 7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8 8 8 2 0 5 "   y = " 3 0 6 9 9 6 6 " / > < a : e x t   c x = " 1 9 3 1 1 9 4 "   c y = " 2 3 3 6 7 3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F o n t   t y p e f a c e = " + m j - l t " / > < a : b u N o n e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 D a t e < / a : t > < / a : r > < a : e n d P a r a R P r   d i r t y = " 0 "   l a n g = " e n - U S " / > < / a : p > < / p : t x B o d y > < / p : s p > < p : c x n S p > < p : n v C x n S p P r > < p : c N v P r   i d = " 5 "   n a m e = " S t r a i g h t   C o n n e c t o r   2 3 " > < a : e x t L s t > < a : e x t   u r i = " { 1 0 2 6 F 2 7 0 - 9 3 9 E - 4 5 1 F - 9 3 5 0 - 1 B E 4 F B 8 9 2 E 2 D } " > < a 1 6 : c r e a t i o n I d   x m l n s : a 1 6 = " h t t p : / / s c h e m a s . m i c r o s o f t . c o m / o f f i c e / d r a w i n g / 2 0 1 0 / m a i n "   i d = " { E 2 9 0 E F 0 B - 8 8 0 8 - 4 1 B E - 8 2 A 0 - 8 D 3 D D A E 6 B 5 9 1 } " / > < / a : e x t > < / a : e x t L s t > < / p : c N v P r > < p : c N v C x n S p P r / > < p : n v P r / > < / p : n v C x n S p P r > < p : s p P r > < a : x f r m   r o t = " 0 " > < a : o f f   x = " 8 8 8 2 0 5 "   y = " 2 5 8 1 2 7 4 " / > < a : e x t   c x = " 3 6 8 3 7 9 4 "   c y = " 0 " / > < / a : x f r m > < a : p r s t G e o m   p r s t = " l i n e " > < a : a v L s t / > < / a : p r s t G e o m > < a : l n   c a p = " s q "   w = " 1 2 7 0 0 " > < a : s o l i d F i l l > < a : s c h e m e C l r   v a l = " t x 2 " / > < / a : s o l i d F i l l > < a : h e a d E n d   l e n = " m e d "   t y p e = " d i a m o n d "   w = " m e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6 "   n a m e = " S t r a i g h t   C o n n e c t o r   2 4 " > < a : e x t L s t > < a : e x t   u r i = " { D E 1 7 3 6 8 F - 3 1 7 E - 4 C 0 6 - 9 B F D - C B 3 E F 5 4 D F 2 1 6 } " > < a 1 6 : c r e a t i o n I d   x m l n s : a 1 6 = " h t t p : / / s c h e m a s . m i c r o s o f t . c o m / o f f i c e / d r a w i n g / 2 0 1 0 / m a i n "   i d = " { 9 8 4 7 4 E 3 6 - 2 8 F 5 - 4 5 D 2 - A 7 9 3 - A C A 0 1 C 1 E 4 B 1 9 } " / > < / a : e x t > < / a : e x t L s t > < / p : c N v P r > < p : c N v C x n S p P r / > < p : n v P r / > < / p : n v C x n S p P r > < p : s p P r > < a : x f r m   r o t = " 0 " > < a : o f f   x = " 5 4 4 8 8 2 2 "   y = " 2 5 8 1 2 7 4 " / > < a : e x t   c x = " 2 8 0 9 3 5 3 "   c y = " 0 " / > < / a : x f r m > < a : p r s t G e o m   p r s t = " l i n e " > < a : a v L s t / > < / a : p r s t G e o m > < a : l n   c a p = " s q "   w = " 1 2 7 0 0 " > < a : s o l i d F i l l > < a : s c h e m e C l r   v a l = " t x 2 " / > < / a : s o l i d F i l l > < a : t a i l E n d   l e n = " m e d "   t y p e = " d i a m o n d "   w = " m e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7 "   n a m e = " S t r a i g h t   C o n n e c t o r   2 5 " > < a : e x t L s t > < a : e x t   u r i = " { 4 C 4 4 0 0 2 3 - 4 8 9 8 - 4 5 B 7 - 8 7 D F - 5 8 B 2 B 5 2 6 9 0 6 C } " > < a 1 6 : c r e a t i o n I d   x m l n s : a 1 6 = " h t t p : / / s c h e m a s . m i c r o s o f t . c o m / o f f i c e / d r a w i n g / 2 0 1 0 / m a i n "   i d = " { 5 A 9 2 3 8 F F - A E 9 B - 4 A 2 C - A 4 9 C - A 1 0 E 7 0 7 8 6 F 5 C } " / > < / a : e x t > < / a : e x t L s t > < / p : c N v P r > < p : c N v C x n S p P r / > < p : n v P r / > < / p : n v C x n S p P r > < p : s p P r > < a : x f r m   r o t = " 0 " > < a : o f f   x = " 4 6 3 2 5 7 8 "   y = " 2 5 8 1 2 7 4 " / > < a : e x t   c x = " 7 8 1 8 1 2 "   c y = " 0 " / > < / a : x f r m > < a : p r s t G e o m   p r s t = " l i n e " > < a : a v L s t / > < / a : p r s t G e o m > < a : l n   c a p = " s q "   w = " 1 2 7 0 0 " > < a : s o l i d F i l l > < a : s c h e m e C l r   v a l = " t x 2 " / > < / a : s o l i d F i l l > < a : p r s t D a s h   v a l = " l g D a s h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8 "   n a m e = " T e x t   P l a c e h o l d e r   5 " > < a : e x t L s t > < a : e x t   u r i = " { 9 E 0 2 0 C 6 A - 1 2 6 D - 4 E 9 A - 9 A 6 4 - 1 4 F 9 F 9 6 B C A C 7 } " > < a 1 6 : c r e a t i o n I d   x m l n s : a 1 6 = " h t t p : / / s c h e m a s . m i c r o s o f t . c o m / o f f i c e / d r a w i n g / 2 0 1 0 / m a i n "   i d = " { 9 E 7 D 3 8 B 3 - C 6 0 F - 4 D F 6 - B 5 F 0 - 9 8 0 3 C C 2 0 5 C 3 8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8 8 8 2 0 5 "   y = " 3 3 9 1 4 2 1 " / > < a : e x t   c x = " 1 9 3 1 1 9 4 "   c y = " 5 7 8 4 4 7 " / > < / a : x f r m > < / p : s p P r > < p : t x B o d y > < a : b o d y P r   r t l C o l = " 0 " / > < a : l s t S t y l e > < a : l v l 1 p P r   l v l = " 0 " > < a : l n S p c > < a : s p c P c t   v a l = " 1 0 0 0 0 0 " / > < / a : l n S p c > < a : d e f R P r   d i r t y = " 0 "   l a n g = " e n - U S "   s z = " 1 0 0 0 " > < a : l a t i n   t y p e f a c e = " + m n - l t " / > < / a : d e f R P r > < / a : l v l 1 p P r > < / a : l s t S t y l e > < a : p > < a : p P r   a l g n = " l " / > < a : r > < a : r P r   d i r t y = " 0 "   l a n g = " e n - U S " > < a : s o l i d F i l l > < a : s c h e m e C l r   v a l = " a c c e n t 3 " / > < / a : s o l i d F i l l > < / a : r P r > < a : t > N o t a b l e ,   r e l e v a n t   e v e n t   o r   m i l e s t o n e   f r o m   t h i s   y e a r < / a : t > < / a : r > < a : e n d P a r a R P r   d i r t y = " 0 "   l a n g = " e n - U S " > < a : s o l i d F i l l > < a : s c h e m e C l r   v a l = " a c c e n t 3 " / > < / a : s o l i d F i l l > < / a : e n d P a r a R P r > < / a : p > < / p : t x B o d y > < / p : s p > < p : s p > < p : n v S p P r > < p : c N v P r   i d = " 9 "   n a m e = " T e x t   P l a c e h o l d e r   6 " > < a : e x t L s t > < a : e x t   u r i = " { 8 9 9 7 2 6 1 B - F 3 2 D - 4 7 3 4 - 9 9 3 C - 0 5 4 A B 0 B 8 F F D 9 } " > < a 1 6 : c r e a t i o n I d   x m l n s : a 1 6 = " h t t p : / / s c h e m a s . m i c r o s o f t . c o m / o f f i c e / d r a w i n g / 2 0 1 0 / m a i n "   i d = " { 8 5 8 2 C 3 7 A - 6 2 E 6 - 4 8 D 9 - B 1 B 0 - D E 4 A 1 3 9 1 1 0 3 A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3 0 6 7 7 3 4 "   y = " 3 0 6 9 9 6 6 " / > < a : e x t   c x = " 1 9 3 1 1 9 4 "   c y = " 2 3 3 6 7 3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F o n t   t y p e f a c e = " + m j - l t " / > < a : b u N o n e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1 0 "   n a m e = " T e x t   P l a c e h o l d e r   5 " > < a : e x t L s t > < a : e x t   u r i = " { 3 6 7 2 F 9 A F - 7 C C D - 4 7 4 5 - A 8 2 1 - D 8 A 0 2 C 5 6 B 1 1 C } " > < a 1 6 : c r e a t i o n I d   x m l n s : a 1 6 = " h t t p : / / s c h e m a s . m i c r o s o f t . c o m / o f f i c e / d r a w i n g / 2 0 1 0 / m a i n "   i d = " { 4 6 B 0 8 7 D D - A 6 9 6 - 4 9 6 B - 9 D E 9 - 9 1 6 E 3 8 1 D 7 2 7 7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3 0 6 7 7 3 4 "   y = " 3 3 9 1 4 2 1 " / > < a : e x t   c x = " 1 9 3 1 1 9 4 "   c y = " 5 7 8 4 4 7 " / > < / a : x f r m > < / p : s p P r > < p : t x B o d y > < a : b o d y P r   r t l C o l = " 0 " / > < a : l s t S t y l e > < a : l v l 1 p P r   l v l = " 0 " > < a : l n S p c > < a : s p c P c t   v a l = " 1 0 0 0 0 0 " / > < / a : l n S p c > < a : d e f R P r   d i r t y = " 0 "   l a n g = " e n - U S "   s z = " 1 0 0 0 " > < a : l a t i n   t y p e f a c e = " + m n - l t " / > < / a : d e f R P r > < / a : l v l 1 p P r > < / a : l s t S t y l e > < a : p > < a : p P r   a l g n = " l " / > < a : r > < a : r P r   d i r t y = " 0 "   l a n g = " e n - U S " > < a : s o l i d F i l l > < a : s c h e m e C l r   v a l = " a c c e n t 3 " / > < / a : s o l i d F i l l > < / a : r P r > < a : t > N o t a b l e ,   r e l e v a n t   e v e n t   o r   m i l e s t o n e   f r o m   t h i s   y e a r < / a : t > < / a : r > < a : e n d P a r a R P r   d i r t y = " 0 "   l a n g = " e n - U S " > < a : s o l i d F i l l > < a : s c h e m e C l r   v a l = " a c c e n t 3 " / > < / a : s o l i d F i l l > < / a : e n d P a r a R P r > < / a : p > < / p : t x B o d y > < / p : s p > < p : s p > < p : n v S p P r > < p : c N v P r   i d = " 1 1 "   n a m e = " T e x t   P l a c e h o l d e r   6 " > < a : e x t L s t > < a : e x t   u r i = " { 8 D 5 3 2 7 F 7 - D 2 7 0 - 4 1 2 8 - B B F 0 - 5 4 B 5 5 D F 8 3 9 D 8 } " > < a 1 6 : c r e a t i o n I d   x m l n s : a 1 6 = " h t t p : / / s c h e m a s . m i c r o s o f t . c o m / o f f i c e / d r a w i n g / 2 0 1 0 / m a i n "   i d = " { 9 4 F 3 8 9 F 1 - 8 C F C - 4 3 E F - B 8 C 5 - D C 0 7 F D D E 2 9 3 3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6 3 2 7 6 3 2 "   y = " 3 0 6 9 9 6 6 " / > < a : e x t   c x = " 1 9 3 1 1 9 4 "   c y = " 2 3 3 6 7 3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F o n t   t y p e f a c e = " + m j - l t " / > < a : b u N o n e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1 2 "   n a m e = " T e x t   P l a c e h o l d e r   5 " > < a : e x t L s t > < a : e x t   u r i = " { 0 F 1 5 9 9 0 D - 1 7 4 4 - 4 0 B 2 - 9 4 A C - 0 D A 6 6 4 5 D 6 8 9 F } " > < a 1 6 : c r e a t i o n I d   x m l n s : a 1 6 = " h t t p : / / s c h e m a s . m i c r o s o f t . c o m / o f f i c e / d r a w i n g / 2 0 1 0 / m a i n "   i d = " { 4 5 1 9 0 6 1 3 - E 3 7 5 - 4 1 3 A - 8 4 F 9 - F E E D 5 7 D 4 2 1 4 4 } " / > < / a : e x t > < / a : e x t L s t > < / p : c N v P r > < p : c N v S p P r > < a : s p L o c k s   n o G r p = " t r u e " / > < / p : c N v S p P r > < p : n v P r > < p : p h   i d x = " 7 "   t y p e = " b o d y " / > < / p : n v P r > < / p : n v S p P r > < p : s p P r > < a : x f r m   r o t = " 0 " > < a : o f f   x = " 6 3 2 7 6 3 2 "   y = " 3 3 9 1 4 2 1 " / > < a : e x t   c x = " 1 9 3 1 1 9 4 "   c y = " 5 7 8 4 4 7 " / > < / a : x f r m > < / p : s p P r > < p : t x B o d y > < a : b o d y P r   r t l C o l = " 0 " / > < a : l s t S t y l e > < a : l v l 1 p P r   l v l = " 0 " > < a : l n S p c > < a : s p c P c t   v a l = " 1 0 0 0 0 0 " / > < / a : l n S p c > < a : d e f R P r   d i r t y = " 0 "   l a n g = " e n - U S "   s z = " 1 0 0 0 " > < a : l a t i n   t y p e f a c e = " + m n - l t " / > < / a : d e f R P r > < / a : l v l 1 p P r > < / a : l s t S t y l e > < a : p > < a : p P r   a l g n = " l " / > < a : r > < a : r P r   d i r t y = " 0 "   l a n g = " e n - U S " > < a : s o l i d F i l l > < a : s c h e m e C l r   v a l = " a c c e n t 3 " / > < / a : s o l i d F i l l > < / a : r P r > < a : t > N o t a b l e ,   r e l e v a n t   e v e n t   o r   m i l e s t o n e   f r o m   t h i s   y e a r < / a : t > < / a : r > < a : e n d P a r a R P r   d i r t y = " 0 "   l a n g = " e n - U S " > < a : s o l i d F i l l > < a : s c h e m e C l r   v a l = " a c c e n t 3 " / > < / a : s o l i d F i l l > < / a : e n d P a r a R P r > < / a : p > < / p : t x B o d y > < / p : s p > < p : s p > < p : n v S p P r > < p : c N v P r   i d = " 1 3 "   n a m e = " S u b t i t l e   2 " > < a : e x t L s t > < a : e x t   u r i = " { 9 8 2 6 D 3 3 4 - B 8 E 3 - 4 E B 9 - 8 7 8 E - 4 3 7 E D 4 F 7 7 A 6 3 } " > < a 1 6 : c r e a t i o n I d   x m l n s : a 1 6 = " h t t p : / / s c h e m a s . m i c r o s o f t . c o m / o f f i c e / d r a w i n g / 2 0 1 0 / m a i n "   i d = " { D 6 1 0 7 B 6 8 - 3 E E 1 - 4 1 9 2 - 8 7 2 F - 7 5 E F E 0 6 9 F 6 C 6 } " / > < / a : e x t > < / a : e x t L s t > < / p : c N v P r > < p : c N v S p P r > < a : s p L o c k s   n o G r p = " t r u e " / > < / p : c N v S p P r > < p : n v P r > < p : p h   i d x = " 8 "   t y p e = " s u b T i t l e " / > < / p : n v P r > < / p : n v S p P r > < p : s p P r > < a : x f r m   r o t = " 0 " > < a : o f f   x = " 8 8 8 6 5 2 "   y = " 4 4 6 8 7 3 8 " / > < a : e x t   c x = " 7 3 6 7 1 4 2 "   c y = " 3 0 1 0 7 7 " / > < / a : x f r m > < a : s o l i d F i l l > < a : s c h e m e C l r   v a l = " b g 2 " / > < / a : s o l i d F i l l > < / p : s p P r > < p : t x B o d y > < a : b o d y P r   a n c h o r = " c t r "   b I n s = " 7 2 0 0 0 "   l I n s = " 1 0 8 0 0 0 "   r I n s = " 1 0 8 0 0 0 "   r t l C o l = " 0 "   t I n s = " 7 2 0 0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d i r t y = " 0 "   l a n g = " e n - U S "   s z = " 1 0 0 0 " > < a : l a t i n   t y p e f a c e = " + m n - l t " / > < / a : d e f R P r > < / a : l v l 1 p P r > < a : l v l 2 p P r   a l g n = " c t r "   i n d e n t = " 0 "   l v l = " 1 "   m a r L = " 4 5 7 2 0 0 " > < a : b u N o n e / > < a : d e f R P r   d i r t y = " 0 "   l a n g = " e n - U S "   s z = " 2 0 0 0 " / > < / a : l v l 2 p P r > < a : l v l 3 p P r   a l g n = " c t r "   i n d e n t = " 0 "   l v l = " 2 "   m a r L = " 9 1 4 4 0 0 " > < a : b u N o n e / > < a : d e f R P r   d i r t y = " 0 "   l a n g = " e n - U S "   s z = " 1 8 0 0 " / > < / a : l v l 3 p P r > < a : l v l 4 p P r   a l g n = " c t r "   i n d e n t = " 0 "   l v l = " 3 "   m a r L = " 1 3 7 1 6 0 0 " > < a : b u N o n e / > < a : d e f R P r   d i r t y = " 0 "   l a n g = " e n - U S "   s z = " 1 6 0 0 " / > < / a : l v l 4 p P r > < a : l v l 5 p P r   a l g n = " c t r "   i n d e n t = " 0 "   l v l = " 4 "   m a r L = " 1 8 2 8 8 0 0 " > < a : b u N o n e / > < a : d e f R P r   d i r t y = " 0 "   l a n g = " e n - U S "   s z = " 1 6 0 0 " / > < / a : l v l 5 p P r > < a : l v l 6 p P r   a l g n = " c t r "   i n d e n t = " 0 "   l v l = " 5 "   m a r L = " 2 2 8 6 0 0 0 " > < a : b u N o n e / > < a : d e f R P r   d i r t y = " 0 "   l a n g = " e n - U S "   s z = " 1 6 0 0 " / > < / a : l v l 6 p P r > < a : l v l 7 p P r   a l g n = " c t r "   i n d e n t = " 0 "   l v l = " 6 "   m a r L = " 2 7 4 3 2 0 0 " > < a : b u N o n e / > < a : d e f R P r   d i r t y = " 0 "   l a n g = " e n - U S "   s z = " 1 6 0 0 " / > < / a : l v l 7 p P r > < a : l v l 8 p P r   a l g n = " c t r "   i n d e n t = " 0 "   l v l = " 7 "   m a r L = " 3 2 0 0 4 0 0 " > < a : b u N o n e / > < a : d e f R P r   d i r t y = " 0 "   l a n g = " e n - U S "   s z = " 1 6 0 0 " / > < / a : l v l 8 p P r > < a : l v l 9 p P r   a l g n = " c t r "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 t o   e d i t   M a s t e r   s u b t i t l e   s t y l e < / a : t > < / a : r > < a : e n d P a r a R P r   d i r t y = " 0 "   l a n g = " e n - U S " / > < / a : p > < / p : t x B o d y > < / p : s p > < p : s p > < p : n v S p P r > < p : c N v P r   h i d d e n = " f a l s e "   i d = " 1 4 "   n a m e = " S l i d e   N u m b e r   P l a c e h o l d e r   1 " > < a : e x t L s t > < a : e x t   u r i = " { 4 A 1 4 0 B B F - 0 D 9 1 - 4 5 6 5 - A 7 6 F - 7 6 4 0 D A 9 9 7 A 0 F } " > < a 1 6 : c r e a t i o n I d   x m l n s : a 1 6 = " h t t p : / / s c h e m a s . m i c r o s o f t . c o m / o f f i c e / d r a w i n g / 2 0 1 0 / m a i n "   i d = " { 2 A 7 3 A 0 4 3 - B 7 B F - 4 E C E - A 4 9 B - A 5 8 C 2 7 7 C E 8 0 B } " / > < / a : e x t > < / a : e x t L s t > < / p : c N v P r > < p : c N v S p P r > < a : s p L o c k s   n o G r p = " t r u e " / > < / p : c N v S p P r > < p : n v P r > < p : p h   i d x = " 9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2 0 4 0 0 3 7 F - A 1 F 5 - 4 9 9 D - 8 F 3 2 - 2 5 D D 6 5 4 E 8 7 1 2 } "   t y p e = " s l i d e n u m " / > < a : e n d P a r a R P r   d i r t y = " 0 "   l a n g = " e n - U S " / > < / a : p > < / p : t x B o d y > < / p : s p > < p : s p > < p : n v S p P r > < p : c N v P r   h i d d e n = " f a l s e "   i d = " 1 5 "   n a m e = " D a t e   P l a c e h o l d e r   1 " > < a : e x t L s t > < a : e x t   u r i = " { 4 8 1 3 8 D 0 C - 8 D 0 9 - 4 D 8 2 - A 4 5 F - 5 7 D 3 5 7 5 B 4 2 A E } " > < a 1 6 : c r e a t i o n I d   x m l n s : a 1 6 = " h t t p : / / s c h e m a s . m i c r o s o f t . c o m / o f f i c e / d r a w i n g / 2 0 1 0 / m a i n "   i d = " { 9 6 3 8 2 D 2 C - A A 7 8 - 4 0 E C - 8 6 7 C - 7 7 C 6 2 0 4 B 5 B 8 6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6 "   n a m e = " F o o t e r   P l a c e h o l d e r   1 " > < a : e x t L s t > < a : e x t   u r i = " { 0 6 2 8 9 C 5 C - B A 3 9 - 4 F 5 7 - 8 B B 2 - 6 3 2 1 1 3 3 D 7 8 2 C } " > < a 1 6 : c r e a t i o n I d   x m l n s : a 1 6 = " h t t p : / / s c h e m a s . m i c r o s o f t . c o m / o f f i c e / d r a w i n g / 2 0 1 0 / m a i n "   i d = " { C 8 2 D 9 5 C F - 1 7 8 6 - 4 F A 9 - 8 3 3 1 - B E 4 6 D E 8 5 A 6 7 7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c x n S p > < p : n v C x n S p P r > < p : c N v P r   i d = " 1 7 "   n a m e = " " > < a : e x t L s t > < a : e x t   u r i = " { 7 B 0 6 5 0 1 4 - 9 0 E E - 4 4 9 C - 8 9 F 1 - 6 7 2 0 A E 6 F B 6 1 C } " > < a 1 6 : c r e a t i o n I d   x m l n s : a 1 6 = " h t t p : / / s c h e m a s . m i c r o s o f t . c o m / o f f i c e / d r a w i n g / 2 0 1 0 / m a i n "   i d = " { 2 B 1 9 9 6 F D - 7 A 5 F - 4 5 0 7 - 9 8 4 C - 9 E D 2 4 8 6 4 A C 7 C } " / > < / a : e x t > < / a : e x t L s t > < / p : c N v P r > < p : c N v C x n S p P r / > < p : n v P r / > < / p : n v C x n S p P r > < p : s p P r > < a : x f r m   r o t = " 0 " > < a : o f f   x = " 1 3 2 4 6 3 2 "   y = " 2 0 9 3 0 0 4 " / > < a : e x t   c x = " 0 "   c y = " 9 0 1 8 0 3 " / > < / a : x f r m > < a : p r s t G e o m   p r s t = " l i n e " > < a : a v L s t / > < / a : p r s t G e o m > < a : l n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g r p S p > < p : n v G r p S p P r > < p : c N v P r   i d = " 1 8 "   n a m e = " " > < a : e x t L s t > < a : e x t   u r i = " { 3 C F 6 4 E F E - A 0 E E - 4 0 D B - 8 D 1 6 - 2 5 4 A 4 8 7 9 2 2 C 3 } " > < a 1 6 : c r e a t i o n I d   x m l n s : a 1 6 = " h t t p : / / s c h e m a s . m i c r o s o f t . c o m / o f f i c e / d r a w i n g / 2 0 1 0 / m a i n "   i d = " { D 7 9 B F C 3 0 - 4 E A C - 4 C 7 6 - 8 F 9 3 - 9 C 9 1 5 3 A 3 C 4 D A } " / > < / a : e x t > < / a : e x t L s t > < / p : c N v P r > < p : c N v G r p S p P r / > < p : n v P r / > < / p : n v G r p S p P r > < p : g r p S p P r > < a : x f r m   r o t = " 0 " > < a : o f f   x = " 1 0 9 2 7 9 3 "   y = " 1 8 4 2 9 9 2 " / > < a : e x t   c x = " 4 5 7 2 1 5 "   c y = " 4 5 7 2 1 3 " / > < a : c h O f f   x = " 7 2 2 5 5 2 8 "   y = " 1 6 9 9 7 4 0 " / > < a : c h E x t   c x = " 9 9 7 4 5 4 "   c y = " 9 9 7 4 5 2 " / > < / a : x f r m > < / p : g r p S p P r > < p : s p > < p : n v S p P r > < p : c N v P r   i d = " 1 9 "   n a m e = " R e c t a n g l e   3 3 " > < a : e x t L s t > < a : e x t   u r i = " { B 1 F 8 D F 4 6 - E 7 4 D - 4 D 1 B - A 0 D 4 - F 2 9 9 7 F C E 5 6 7 0 } " > < a 1 6 : c r e a t i o n I d   x m l n s : a 1 6 = " h t t p : / / s c h e m a s . m i c r o s o f t . c o m / o f f i c e / d r a w i n g / 2 0 1 0 / m a i n "   i d = " { 8 E B 2 D D D F - 2 3 6 1 - 4 7 3 4 - 8 7 1 C - E 0 A 3 B 7 6 1 B C 3 D } " / > < / a : e x t > < / a : e x t L s t > < / p : c N v P r > < p : c N v S p P r / > < p : n v P r / > < / p : n v S p P r > < p : s p P r > < a : x f r m   r o t = " 0 " > < a : o f f   x = " 7 2 2 5 5 2 8 "   y = " 1 6 9 9 7 4 0 " / > < a : e x t   c x = " 9 9 7 4 5 2 "   c y = " 9 9 7 4 5 2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2 0 "   n a m e = " R e c t a n g l e   3 4 " > < a : e x t L s t > < a : e x t   u r i = " { B 4 8 9 D 8 4 7 - 3 0 7 3 - 4 2 C C - A C 3 8 - 0 4 B 4 1 3 7 4 2 7 8 7 } " > < a 1 6 : c r e a t i o n I d   x m l n s : a 1 6 = " h t t p : / / s c h e m a s . m i c r o s o f t . c o m / o f f i c e / d r a w i n g / 2 0 1 0 / m a i n "   i d = " { 1 A F 5 6 5 F 3 - 2 A 2 E - 4 7 7 4 - B A 4 7 - 0 5 2 7 C 8 F B 5 E 8 2 } " / > < / a : e x t > < / a : e x t L s t > < / p : c N v P r > < p : c N v S p P r / > < p : n v P r / > < / p : n v S p P r > < p : s p P r > < a : x f r m   r o t = " 0 " > < a : o f f   x = " 7 2 2 5 5 2 8 "   y = " 1 8 7 4 1 5 8 " / > < a : e x t   c x = " 9 9 7 4 5 2 "   c y = " 8 2 3 0 3 4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2 1 "   n a m e = " R e c t a n g l e   3 5 " > < a : e x t L s t > < a : e x t   u r i = " { 0 2 1 1 F 8 1 3 - 2 0 5 A - 4 B D 1 - A B 8 5 - 1 8 B 0 F 5 A 1 E 9 6 D } " > < a 1 6 : c r e a t i o n I d   x m l n s : a 1 6 = " h t t p : / / s c h e m a s . m i c r o s o f t . c o m / o f f i c e / d r a w i n g / 2 0 1 0 / m a i n "   i d = " { D 0 2 5 7 C B 3 - B 0 5 B - 4 6 E 6 - A B 8 A - C 6 7 6 A C 6 8 3 0 F 3 } " / > < / a : e x t > < / a : e x t L s t > < / p : c N v P r > < p : c N v S p P r / > < p : n v P r / > < / p : n v S p P r > < p : s p P r > < a : x f r m   r o t = " 0 " > < a : o f f   x = " 7 2 7 6 3 2 9 "   y = " 1 7 5 0 5 4 0 " / > < a : e x t   c x = " 7 5 5 3 3 "   c y = " 7 5 5 3 3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2 2 "   n a m e = " R e c t a n g l e   3 6 " > < a : e x t L s t > < a : e x t   u r i = " { E F D 1 A 3 6 2 - E 7 E 5 - 4 4 6 1 - 9 6 2 1 - 6 8 9 9 3 6 C E 7 C 6 D } " > < a 1 6 : c r e a t i o n I d   x m l n s : a 1 6 = " h t t p : / / s c h e m a s . m i c r o s o f t . c o m / o f f i c e / d r a w i n g / 2 0 1 0 / m a i n "   i d = " { 8 6 9 2 9 C 3 9 - 9 E 2 4 - 4 6 2 A - A 4 3 5 - 4 3 2 0 3 C B 8 1 5 C B } " / > < / a : e x t > < / a : e x t L s t > < / p : c N v P r > < p : c N v S p P r / > < p : n v P r / > < / p : n v S p P r > < p : s p P r > < a : x f r m   r o t = " 0 " > < a : o f f   x = " 7 4 0 3 3 2 9 "   y = " 1 7 5 0 5 4 0 " / > < a : e x t   c x = " 7 5 5 3 3 "   c y = " 7 5 5 3 3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/ p : g r p S p > < p : c x n S p > < p : n v C x n S p P r > < p : c N v P r   i d = " 2 3 "   n a m e = " " > < a : e x t L s t > < a : e x t   u r i = " { 1 A E 1 E B 7 C - B E C C - 4 A 1 B - B 7 1 0 - A B 4 3 C 9 6 9 A 6 A D } " > < a 1 6 : c r e a t i o n I d   x m l n s : a 1 6 = " h t t p : / / s c h e m a s . m i c r o s o f t . c o m / o f f i c e / d r a w i n g / 2 0 1 0 / m a i n "   i d = " { 9 B 0 D 1 C 7 7 - 5 2 B 3 - 4 6 4 F - 9 8 A 7 - 3 F 0 8 E B 8 B 6 1 F 0 } " / > < / a : e x t > < / a : e x t L s t > < / p : c N v P r > < p : c N v C x n S p P r / > < p : n v P r / > < / p : n v C x n S p P r > < p : s p P r > < a : x f r m   r o t = " 0 " > < a : o f f   x = " 3 4 9 1 6 2 7 "   y = " 2 1 1 1 3 4 0 " / > < a : e x t   c x = " 0 "   c y = " 9 0 1 8 0 3 " / > < / a : x f r m > < a : p r s t G e o m   p r s t = " l i n e " > < a : a v L s t / > < / a : p r s t G e o m > < a : l n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g r p S p > < p : n v G r p S p P r > < p : c N v P r   i d = " 2 4 "   n a m e = " " > < a : e x t L s t > < a : e x t   u r i = " { C A 0 E B 2 9 9 - 9 1 C E - 4 6 D 7 - 8 8 E 2 - C 5 8 D D A D 6 C 5 3 0 } " > < a 1 6 : c r e a t i o n I d   x m l n s : a 1 6 = " h t t p : / / s c h e m a s . m i c r o s o f t . c o m / o f f i c e / d r a w i n g / 2 0 1 0 / m a i n "   i d = " { 3 3 8 1 1 0 1 D - 9 B 2 B - 4 9 3 2 - A E 1 7 - 1 7 E 6 C 1 5 0 1 C 3 D } " / > < / a : e x t > < / a : e x t L s t > < / p : c N v P r > < p : c N v G r p S p P r / > < p : n v P r / > < / p : n v G r p S p P r > < p : g r p S p P r > < a : x f r m   r o t = " 0 " > < a : o f f   x = " 3 2 6 3 0 1 5 "   y = " 1 8 4 2 9 9 6 " / > < a : e x t   c x = " 4 5 7 2 1 5 "   c y = " 4 5 7 2 1 3 " / > < a : c h O f f   x = " 7 2 2 5 5 2 8 "   y = " 1 6 9 9 7 4 0 " / > < a : c h E x t   c x = " 9 9 7 4 5 4 "   c y = " 9 9 7 4 5 2 " / > < / a : x f r m > < / p : g r p S p P r > < p : s p > < p : n v S p P r > < p : c N v P r   i d = " 2 5 "   n a m e = " R e c t a n g l e   4 8 " > < a : e x t L s t > < a : e x t   u r i = " { 2 9 5 C 6 C 3 5 - 2 6 A 8 - 4 0 1 2 - A B 1 1 - D D C 8 6 A D 0 B 8 2 9 } " > < a 1 6 : c r e a t i o n I d   x m l n s : a 1 6 = " h t t p : / / s c h e m a s . m i c r o s o f t . c o m / o f f i c e / d r a w i n g / 2 0 1 0 / m a i n "   i d = " { 8 0 E 7 5 D D 4 - B C 9 2 - 4 5 9 1 - 8 5 C 5 - D 3 B 8 D 0 D C 1 6 F E } " / > < / a : e x t > < / a : e x t L s t > < / p : c N v P r > < p : c N v S p P r / > < p : n v P r / > < / p : n v S p P r > < p : s p P r > < a : x f r m   r o t = " 0 " > < a : o f f   x = " 7 2 2 5 5 2 8 "   y = " 1 6 9 9 7 4 0 " / > < a : e x t   c x = " 9 9 7 4 5 2 "   c y = " 9 9 7 4 5 2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2 6 "   n a m e = " R e c t a n g l e   4 9 " > < a : e x t L s t > < a : e x t   u r i = " { 1 E 5 6 5 4 E B - 1 1 9 B - 4 C 0 9 - A D 9 B - 7 1 0 F B A 8 3 8 5 D 0 } " > < a 1 6 : c r e a t i o n I d   x m l n s : a 1 6 = " h t t p : / / s c h e m a s . m i c r o s o f t . c o m / o f f i c e / d r a w i n g / 2 0 1 0 / m a i n "   i d = " { 2 F 3 B 7 0 6 B - 4 9 A 1 - 4 6 B C - 9 6 D F - 2 6 E 2 B 7 6 3 C 6 7 1 } " / > < / a : e x t > < / a : e x t L s t > < / p : c N v P r > < p : c N v S p P r / > < p : n v P r / > < / p : n v S p P r > < p : s p P r > < a : x f r m   r o t = " 0 " > < a : o f f   x = " 7 2 2 5 5 2 8 "   y = " 1 8 7 4 1 5 8 " / > < a : e x t   c x = " 9 9 7 4 5 2 "   c y = " 8 2 3 0 3 4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2 7 "   n a m e = " R e c t a n g l e   5 0 " > < a : e x t L s t > < a : e x t   u r i = " { 5 0 7 6 7 8 F B - 6 0 B 9 - 4 8 B B - B 8 F 2 - 5 6 2 9 0 C 2 D 0 1 C 6 } " > < a 1 6 : c r e a t i o n I d   x m l n s : a 1 6 = " h t t p : / / s c h e m a s . m i c r o s o f t . c o m / o f f i c e / d r a w i n g / 2 0 1 0 / m a i n "   i d = " { E 4 F D 1 E E 7 - 0 F A 3 - 4 2 4 4 - A 4 4 2 - 8 A E 3 3 B 4 B 6 C 7 E } " / > < / a : e x t > < / a : e x t L s t > < / p : c N v P r > < p : c N v S p P r / > < p : n v P r / > < / p : n v S p P r > < p : s p P r > < a : x f r m   r o t = " 0 " > < a : o f f   x = " 7 2 7 6 3 2 9 "   y = " 1 7 5 0 5 4 0 " / > < a : e x t   c x = " 7 5 5 3 3 "   c y = " 7 5 5 3 3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2 8 "   n a m e = " R e c t a n g l e   5 1 " > < a : e x t L s t > < a : e x t   u r i = " { 5 A F 5 6 A 3 6 - 2 C 5 8 - 4 5 E 8 - 9 9 E 9 - 5 D 0 0 3 9 8 C D 7 3 4 } " > < a 1 6 : c r e a t i o n I d   x m l n s : a 1 6 = " h t t p : / / s c h e m a s . m i c r o s o f t . c o m / o f f i c e / d r a w i n g / 2 0 1 0 / m a i n "   i d = " { 4 4 4 1 F 2 6 5 - 6 4 0 C - 4 C 7 4 - B 2 F B - 7 0 3 2 9 4 B F 6 8 D F } " / > < / a : e x t > < / a : e x t L s t > < / p : c N v P r > < p : c N v S p P r / > < p : n v P r / > < / p : n v S p P r > < p : s p P r > < a : x f r m   r o t = " 0 " > < a : o f f   x = " 7 4 0 3 3 2 9 "   y = " 1 7 5 0 5 4 0 " / > < a : e x t   c x = " 7 5 5 3 3 "   c y = " 7 5 5 3 3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/ p : g r p S p > < p : g r p S p > < p : n v G r p S p P r > < p : c N v P r   i d = " 2 9 "   n a m e = " " > < a : e x t L s t > < a : e x t   u r i = " { B E 8 2 6 2 7 A - 5 E 7 5 - 4 0 2 B - A C 7 6 - 3 B 4 9 1 9 3 C F 0 6 8 } " > < a 1 6 : c r e a t i o n I d   x m l n s : a 1 6 = " h t t p : / / s c h e m a s . m i c r o s o f t . c o m / o f f i c e / d r a w i n g / 2 0 1 0 / m a i n "   i d = " { 2 1 F C C A 8 3 - 5 3 2 0 - 4 F 3 D - A B 7 B - A A 8 F 0 0 8 A 0 4 A B } " / > < / a : e x t > < / a : e x t L s t > < / p : c N v P r > < p : c N v G r p S p P r / > < p : n v P r / > < / p : n v G r p S p P r > < p : g r p S p P r > < a : x f r m   r o t = " 0 " > < a : o f f   x = " 6 5 0 7 2 6 4 "   y = " 1 8 4 2 9 9 6 " / > < a : e x t   c x = " 4 5 7 2 1 5 "   c y = " 4 5 7 2 1 3 " / > < a : c h O f f   x = " 7 2 2 5 5 2 8 "   y = " 1 6 9 9 7 4 0 " / > < a : c h E x t   c x = " 9 9 7 4 5 4 "   c y = " 9 9 7 4 5 2 " / > < / a : x f r m > < / p : g r p S p P r > < p : s p > < p : n v S p P r > < p : c N v P r   i d = " 3 0 "   n a m e = " R e c t a n g l e   5 3 " > < a : e x t L s t > < a : e x t   u r i = " { 2 6 0 7 2 E 9 E - 4 8 C A - 4 D 3 0 - 8 3 4 6 - F 4 6 D D 1 5 C 8 B 7 6 } " > < a 1 6 : c r e a t i o n I d   x m l n s : a 1 6 = " h t t p : / / s c h e m a s . m i c r o s o f t . c o m / o f f i c e / d r a w i n g / 2 0 1 0 / m a i n "   i d = " { E C 6 E 5 C 4 1 - F 7 4 1 - 4 D C 4 - B 5 2 1 - C 8 7 9 7 7 1 2 7 4 8 E } " / > < / a : e x t > < / a : e x t L s t > < / p : c N v P r > < p : c N v S p P r / > < p : n v P r / > < / p : n v S p P r > < p : s p P r > < a : x f r m   r o t = " 0 " > < a : o f f   x = " 7 2 2 5 5 2 8 "   y = " 1 6 9 9 7 4 0 " / > < a : e x t   c x = " 9 9 7 4 5 2 "   c y = " 9 9 7 4 5 2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3 1 "   n a m e = " R e c t a n g l e   5 4 " > < a : e x t L s t > < a : e x t   u r i = " { 2 1 9 7 8 5 E 7 - D C 0 8 - 4 5 3 2 - A 0 8 F - 3 F 7 6 7 E 6 8 8 B 8 F } " > < a 1 6 : c r e a t i o n I d   x m l n s : a 1 6 = " h t t p : / / s c h e m a s . m i c r o s o f t . c o m / o f f i c e / d r a w i n g / 2 0 1 0 / m a i n "   i d = " { 3 0 C 5 5 9 1 7 - 4 D A D - 4 1 F 5 - 9 C D 6 - 8 F B 6 A 8 A 7 1 4 2 B } " / > < / a : e x t > < / a : e x t L s t > < / p : c N v P r > < p : c N v S p P r / > < p : n v P r / > < / p : n v S p P r > < p : s p P r > < a : x f r m   r o t = " 0 " > < a : o f f   x = " 7 2 2 5 5 2 8 "   y = " 1 8 7 4 1 5 8 " / > < a : e x t   c x = " 9 9 7 4 5 2 "   c y = " 8 2 3 0 3 4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3 2 "   n a m e = " R e c t a n g l e   5 5 " > < a : e x t L s t > < a : e x t   u r i = " { F D E C F 9 C 3 - E D C A - 4 A D 8 - 8 7 5 9 - C 1 7 B D B 2 B 6 A 5 2 } " > < a 1 6 : c r e a t i o n I d   x m l n s : a 1 6 = " h t t p : / / s c h e m a s . m i c r o s o f t . c o m / o f f i c e / d r a w i n g / 2 0 1 0 / m a i n "   i d = " { B F F D F 4 9 D - 7 0 4 9 - 4 F 4 0 - 8 6 5 F - 7 4 F 0 C 4 9 0 0 5 3 D } " / > < / a : e x t > < / a : e x t L s t > < / p : c N v P r > < p : c N v S p P r / > < p : n v P r / > < / p : n v S p P r > < p : s p P r > < a : x f r m   r o t = " 0 " > < a : o f f   x = " 7 2 7 6 3 2 9 "   y = " 1 7 5 0 5 4 0 " / > < a : e x t   c x = " 7 5 5 3 3 "   c y = " 7 5 5 3 3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3 3 "   n a m e = " R e c t a n g l e   5 6 " > < a : e x t L s t > < a : e x t   u r i = " { C 0 E D 5 1 C 6 - E 5 8 5 - 4 8 D C - 8 5 1 F - C 5 D 0 4 E 9 A 5 8 4 7 } " > < a 1 6 : c r e a t i o n I d   x m l n s : a 1 6 = " h t t p : / / s c h e m a s . m i c r o s o f t . c o m / o f f i c e / d r a w i n g / 2 0 1 0 / m a i n "   i d = " { 8 6 3 A A E 3 1 - 5 0 2 B - 4 1 A 6 - 9 4 0 1 - D 9 2 6 0 2 F 7 9 7 1 8 } " / > < / a : e x t > < / a : e x t L s t > < / p : c N v P r > < p : c N v S p P r / > < p : n v P r / > < / p : n v S p P r > < p : s p P r > < a : x f r m   r o t = " 0 " > < a : o f f   x = " 7 4 0 3 3 2 9 "   y = " 1 7 5 0 5 4 0 " / > < a : e x t   c x = " 7 5 5 3 3 "   c y = " 7 5 5 3 3 " / > < / a : x f r m > < a : p r s t G e o m   p r s t = " r e c t " > < a : a v L s t / > < / a : p r s t G e o m > < a : n o F i l l / > < a : l n > < a : s o l i d F i l l > < a : s c h e m e C l r   v a l = " t x 2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/ p : g r p S p > < p : c x n S p > < p : n v C x n S p P r > < p : c N v P r   i d = " 3 4 "   n a m e = " " > < a : e x t L s t > < a : e x t   u r i = " { 3 9 8 7 4 4 4 C - 5 C 7 F - 4 2 3 C - 9 0 E 3 - 6 B 1 1 5 9 2 F 5 9 9 A } " > < a 1 6 : c r e a t i o n I d   x m l n s : a 1 6 = " h t t p : / / s c h e m a s . m i c r o s o f t . c o m / o f f i c e / d r a w i n g / 2 0 1 0 / m a i n "   i d = " { A 7 2 F 3 3 C E - 5 E 6 6 - 4 2 0 3 - 9 3 6 3 - 9 B 0 6 F 6 6 9 D 5 8 F } " / > < / a : e x t > < / a : e x t L s t > < / p : c N v P r > < p : c N v C x n S p P r / > < p : n v P r / > < / p : n v C x n S p P r > < p : s p P r > < a : x f r m   r o t = " 0 " > < a : o f f   x = " 6 7 3 5 8 7 2 "   y = " 2 1 1 1 3 3 7 " / > < a : e x t   c x = " 0 "   c y = " 9 0 1 8 0 3 " / > < / a : x f r m > < a : p r s t G e o m   p r s t = " l i n e " > < a : a v L s t / > < / a : p r s t G e o m > < a : l n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/ p : s p T r e e > < p : e x t L s t > < p : e x t   u r i = " { D 1 0 5 9 6 E 2 - F 1 5 C - 4 A A C - 8 8 B D - A 4 7 E D A 5 2 0 7 A B } " > < p 1 4 : c r e a t i o n I d   x m l n s : p 1 4 = " h t t p : / / s c h e m a s . m i c r o s o f t . c o m / o f f i c e / p o w e r p o i n t / 2 0 1 0 / m a i n "   v a l = " 1 6 4 3 7 2 4 8 9 7 0 5 0 " / > < / p : e x t > < / p : e x t L s t > < / p : c S l d > < p : c l r M a p O v r > < a : m a s t e r C l r M a p p i n g / > < / p : c l r M a p O v r > < / p : s l d L a y o u t >
</file>

<file path=ppt/slideLayouts/slideLayout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i t l e   S l i d e   0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1 0 " > < a : e x t L s t > < a : e x t   u r i = " { 8 1 3 4 C 0 2 4 - 7 F 7 3 - 4 E B C - 8 F B 1 - 9 1 9 0 1 C E 8 D 1 6 3 } " > < a 1 6 : c r e a t i o n I d   x m l n s : a 1 6 = " h t t p : / / s c h e m a s . m i c r o s o f t . c o m / o f f i c e / d r a w i n g / 2 0 1 0 / m a i n "   i d = " { 1 3 4 7 4 7 0 0 - 1 6 7 1 - 4 3 4 0 - 9 1 E 7 - 1 9 3 1 6 6 5 1 6 9 C 6 } " / > < / a : e x t > < / a : e x t L s t > < / p : c N v P r > < p : c N v S p P r / > < p : n v P r   u s e r D r a w n = " 1 " / > < / p : n v S p P r > < p : s p P r > < a : x f r m   r o t = " 0 " > < a : o f f   x = " 9 4 8 6 "   y = " 0 " / > < a : e x t   c x = " 9 1 4 4 0 0 0 "   c y = " 5 1 4 3 5 0 0 " / > < / a : x f r m > < a : p r s t G e o m   p r s t = " r e c t " > < a : a v L s t / > < / a : p r s t G e o m > < a : s o l i d F i l l > < a : s c h e m e C l r   v a l = " t x 1 " / > < / a : s o l i d F i l l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3 "   n a m e = " T i t l e   1 " > < a : e x t L s t > < a : e x t   u r i = " { A 4 D C 4 7 7 1 - 3 F D 3 - 4 7 4 3 - B 6 4 D - F 1 8 0 3 D D 3 C 6 E D } " > < a 1 6 : c r e a t i o n I d   x m l n s : a 1 6 = " h t t p : / / s c h e m a s . m i c r o s o f t . c o m / o f f i c e / d r a w i n g / 2 0 1 0 / m a i n "   i d = " { 0 4 E E 7 F 8 1 - E B E 0 - 4 8 0 E - 9 E 3 8 - E B 3 E 1 F 1 3 D 1 5 2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8 8 2 0 6 "   y = " 6 9 4 8 2 0 " / > < a : e x t   c x = " 6 6 3 8 9 2 5 "   c y = " 1 7 8 1 1 7 5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d i r t y = " 0 "   i = " 0 "   l a n g = " e n - U S "   s z = " 5 4 0 0 " > < a : s o l i d F i l l > < a : s c h e m e C l r   v a l = " b g 1 " / > < / a : s o l i d F i l l > < a : l a t i n   t y p e f a c e = " T u r r e t   R o a d - e x t r a _ l i g h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4 "   n a m e = " S u b t i t l e   2 " > < a : e x t L s t > < a : e x t   u r i = " { A 5 E B 5 6 B 8 - 9 B 7 8 - 4 7 4 7 - 8 F B 8 - B 3 8 E 4 A D E 2 3 4 A } " > < a 1 6 : c r e a t i o n I d   x m l n s : a 1 6 = " h t t p : / / s c h e m a s . m i c r o s o f t . c o m / o f f i c e / d r a w i n g / 2 0 1 0 / m a i n "   i d = " { 2 3 4 1 8 F B 9 - 3 3 B 9 - 4 4 B D - B F 7 0 - 5 2 9 E 8 E C 1 C 9 B A } " / > < / a : e x t > < / a : e x t L s t > < / p : c N v P r > < p : c N v S p P r > < a : s p L o c k s   n o G r p = " t r u e " / > < / p : c N v S p P r > < p : n v P r > < p : p h   i d x = " 1 1 "   t y p e = " s u b T i t l e " / > < / p : n v P r > < / p : n v S p P r > < p : s p P r > < a : x f r m   r o t = " 0 " > < a : o f f   x = " 8 8 8 6 5 2 "   y = " 4 2 4 0 1 3 9 " / > < a : e x t   c x = " 7 3 6 7 1 4 2 "   c y = " 3 0 1 0 7 7 " / > < / a : x f r m > < a : s o l i d F i l l > < a : s c h e m e C l r   v a l = " b g 2 " / > < / a : s o l i d F i l l > < / p : s p P r > < p : t x B o d y > < a : b o d y P r   a n c h o r = " c t r "   b I n s = " 7 2 0 0 0 "   l I n s = " 1 0 8 0 0 0 "   r I n s = " 1 0 8 0 0 0 "   r t l C o l = " 0 "   t I n s = " 7 2 0 0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d i r t y = " 0 "   l a n g = " e n - U S "   s z = " 1 0 0 0 " > < a : l a t i n   t y p e f a c e = " + m n - l t " / > < / a : d e f R P r > < / a : l v l 1 p P r > < a : l v l 2 p P r   a l g n = " c t r "   i n d e n t = " 0 "   l v l = " 1 "   m a r L = " 4 5 7 2 0 0 " > < a : b u N o n e / > < a : d e f R P r   d i r t y = " 0 "   l a n g = " e n - U S "   s z = " 2 0 0 0 " / > < / a : l v l 2 p P r > < a : l v l 3 p P r   a l g n = " c t r "   i n d e n t = " 0 "   l v l = " 2 "   m a r L = " 9 1 4 4 0 0 " > < a : b u N o n e / > < a : d e f R P r   d i r t y = " 0 "   l a n g = " e n - U S "   s z = " 1 8 0 0 " / > < / a : l v l 3 p P r > < a : l v l 4 p P r   a l g n = " c t r "   i n d e n t = " 0 "   l v l = " 3 "   m a r L = " 1 3 7 1 6 0 0 " > < a : b u N o n e / > < a : d e f R P r   d i r t y = " 0 "   l a n g = " e n - U S "   s z = " 1 6 0 0 " / > < / a : l v l 4 p P r > < a : l v l 5 p P r   a l g n = " c t r "   i n d e n t = " 0 "   l v l = " 4 "   m a r L = " 1 8 2 8 8 0 0 " > < a : b u N o n e / > < a : d e f R P r   d i r t y = " 0 "   l a n g = " e n - U S "   s z = " 1 6 0 0 " / > < / a : l v l 5 p P r > < a : l v l 6 p P r   a l g n = " c t r "   i n d e n t = " 0 "   l v l = " 5 "   m a r L = " 2 2 8 6 0 0 0 " > < a : b u N o n e / > < a : d e f R P r   d i r t y = " 0 "   l a n g = " e n - U S "   s z = " 1 6 0 0 " / > < / a : l v l 6 p P r > < a : l v l 7 p P r   a l g n = " c t r "   i n d e n t = " 0 "   l v l = " 6 "   m a r L = " 2 7 4 3 2 0 0 " > < a : b u N o n e / > < a : d e f R P r   d i r t y = " 0 "   l a n g = " e n - U S "   s z = " 1 6 0 0 " / > < / a : l v l 7 p P r > < a : l v l 8 p P r   a l g n = " c t r "   i n d e n t = " 0 "   l v l = " 7 "   m a r L = " 3 2 0 0 4 0 0 " > < a : b u N o n e / > < a : d e f R P r   d i r t y = " 0 "   l a n g = " e n - U S "   s z = " 1 6 0 0 " / > < / a : l v l 8 p P r > < a : l v l 9 p P r   a l g n = " c t r "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 t o   e d i t   M a s t e r   s u b t i t l e   s t y l e < / a : t > < / a : r > < a : e n d P a r a R P r   d i r t y = " 0 "   l a n g = " e n - U S " / > < / a : p > < / p : t x B o d y > < / p : s p > < p : s p > < p : n v S p P r > < p : c N v P r   i d = " 5 "   n a m e = " P i c t u r e   P l a c e h o l d e r   1 9 " > < a : e x t L s t > < a : e x t   u r i = " { 3 F 2 3 0 E 5 B - 5 5 B D - 4 E E E - 9 8 F B - B D 7 C 7 B A C E 5 E 5 } " > < a 1 6 : c r e a t i o n I d   x m l n s : a 1 6 = " h t t p : / / s c h e m a s . m i c r o s o f t . c o m / o f f i c e / d r a w i n g / 2 0 1 0 / m a i n "   i d = " { 6 E 4 2 F 4 2 B - 8 B 7 9 - 4 E 6 9 - 9 3 2 4 - C 3 1 4 5 5 4 7 5 C 5 1 } " / > < / a : e x t > < / a : e x t L s t > < / p : c N v P r > < p : c N v S p P r > < a : s p L o c k s   n o G r p = " t r u e " / > < / p : c N v S p P r > < p : n v P r > < p : p h   i d x = " 1 2 "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s o l i d F i l l > < a : s c h e m e C l r   v a l = " a c c e n t 4 " / > < / a : s o l i d F i l l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6 "   n a m e = " T e x t   P l a c e h o l d e r   6 " > < a : e x t L s t > < a : e x t   u r i = " { 6 6 6 8 A 7 D 9 - 0 D 9 5 - 4 D B 4 - B F 6 F - 2 D 9 D A 4 0 1 4 D C 6 } " > < a 1 6 : c r e a t i o n I d   x m l n s : a 1 6 = " h t t p : / / s c h e m a s . m i c r o s o f t . c o m / o f f i c e / d r a w i n g / 2 0 1 0 / m a i n "   i d = " { E 1 6 4 7 1 7 4 - 4 4 3 A - 4 9 A A - A A 1 2 - 2 9 D B 0 F 5 F 7 5 9 A } " / > < / a : e x t > < / a : e x t L s t > < / p : c N v P r > < p : c N v S p P r > < a : s p L o c k s   n o G r p = " t r u e " / > < / p : c N v S p P r > < p : n v P r > < p : p h   i d x = " 1 3 "   t y p e = " b o d y " / > < / p : n v P r > < / p : n v S p P r > < p : s p P r > < a : x f r m   r o t = " 0 " > < a : o f f   x = " 8 8 8 2 0 5 "   y = " 4 5 9 1 6 0 4 " / > < a : e x t   c x = " 7 3 6 7 6 0 6 "   c y = " 3 1 0 2 6 1 " / > < / a : x f r m > < / p : s p P r > < p : t x B o d y > < a : b o d y P r   a n c h o r = " c t r "   r t l C o l = " 0 "   v e r t = " h o r z " > < a : n o A u t o f i t / > < / a : b o d y P r > < a : l s t S t y l e > < a : l v l 1 p P r   l v l = " 0 " > < a : l n S p c > < a : s p c P c t   v a l = " 1 0 0 0 0 0 " / > < / a : l n S p c > < a : d e f R P r   d i r t y = " 0 "   l a n g = " e n - U S "   s z = " 1 0 0 0 " > < a : s o l i d F i l l > < a : s c h e m e C l r   v a l = " a c c e n t 4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7 "   n a m e = " S l i d e   N u m b e r   P l a c e h o l d e r   1 " > < a : e x t L s t > < a : e x t   u r i = " { A 1 1 6 7 D 8 7 - 2 B C 8 - 4 7 4 D - B D 2 9 - B D 1 1 2 5 0 8 0 5 C 8 } " > < a 1 6 : c r e a t i o n I d   x m l n s : a 1 6 = " h t t p : / / s c h e m a s . m i c r o s o f t . c o m / o f f i c e / d r a w i n g / 2 0 1 0 / m a i n "   i d = " { 9 A 3 A 6 E E A - 1 F 8 A - 4 B 5 9 - B 7 6 4 - 3 D A 9 7 D 7 A E D 9 8 } " / > < / a : e x t > < / a : e x t L s t > < / p : c N v P r > < p : c N v S p P r > < a : s p L o c k s   n o G r p = " t r u e " / > < / p : c N v S p P r > < p : n v P r > < p : p h   i d x = " 1 4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h i d d e n = " f a l s e "   i d = " 8 "   n a m e = " D a t e   P l a c e h o l d e r   1 " > < a : e x t L s t > < a : e x t   u r i = " { B D C E E 0 4 C - 4 7 0 3 - 4 D 7 D - A 1 9 4 - 1 E 6 F A 1 7 A 5 A B E } " > < a 1 6 : c r e a t i o n I d   x m l n s : a 1 6 = " h t t p : / / s c h e m a s . m i c r o s o f t . c o m / o f f i c e / d r a w i n g / 2 0 1 0 / m a i n "   i d = " { 9 D 2 3 5 7 6 1 - B 0 F 2 - 4 C 8 1 - A 4 8 2 - 8 D 4 8 2 D C 7 9 9 5 0 } " / > < / a : e x t > < / a : e x t L s t > < / p : c N v P r > < p : c N v S p P r > < a : s p L o c k s   n o G r p = " t r u e " / > < / p : c N v S p P r > < p : n v P r > < p : p h   i d x = " 1 5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9 "   n a m e = " F o o t e r   P l a c e h o l d e r   1 " > < a : e x t L s t > < a : e x t   u r i = " { 0 C 3 4 1 3 9 C - 2 7 9 6 - 4 1 3 B - B C E 0 - D B 6 B 7 0 2 C 2 C 2 9 } " > < a 1 6 : c r e a t i o n I d   x m l n s : a 1 6 = " h t t p : / / s c h e m a s . m i c r o s o f t . c o m / o f f i c e / d r a w i n g / 2 0 1 0 / m a i n "   i d = " { 8 3 E 5 2 9 8 E - 0 5 2 E - 4 2 0 B - 9 4 D A - 8 8 1 3 3 1 3 7 6 5 A 0 } " / > < / a : e x t > < / a : e x t L s t > < / p : c N v P r > < p : c N v S p P r > < a : s p L o c k s   n o G r p = " t r u e " / > < / p : c N v S p P r > < p : n v P r > < p : p h   i d x = " 1 6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7 3 A A 0 A C 3 - F 8 4 2 - 4 D 6 8 - 8 F C 1 - E 2 9 E 5 C D 3 3 B 3 A } " > < p 1 4 : c r e a t i o n I d   x m l n s : p 1 4 = " h t t p : / / s c h e m a s . m i c r o s o f t . c o m / o f f i c e / p o w e r p o i n t / 2 0 1 0 / m a i n "   v a l = " 1 6 4 3 7 2 4 8 9 6 9 9 2 " / > < / p : e x t > < / p : e x t L s t > < / p : c S l d > < p : c l r M a p O v r > < a : m a s t e r C l r M a p p i n g / > < / p : c l r M a p O v r > < / p : s l d L a y o u t >
</file>

<file path=ppt/slideLayouts/slideLayout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A g e n d a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P i c t u r e   P l a c e h o l d e r   1 5 " > < a : e x t L s t > < a : e x t   u r i = " { 1 9 2 9 3 A 2 9 - 3 D 1 C - 4 8 D 8 - 9 6 E E - C 7 5 F 1 F 6 A 9 A 4 B } " > < a 1 6 : c r e a t i o n I d   x m l n s : a 1 6 = " h t t p : / / s c h e m a s . m i c r o s o f t . c o m / o f f i c e / d r a w i n g / 2 0 1 0 / m a i n "   i d = " { 3 8 9 F 9 9 9 1 - 5 9 F 6 - 4 D D 3 - A 8 5 7 - B 3 0 C B D 5 1 7 E 6 6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0 " > < a : o f f   x = " 4 5 7 2 0 0 1 "   y = " 7 2 1 8 9 " / > < a : e x t   c x = " 4 5 0 5 8 2 5 "   c y = " 4 9 9 5 1 1 0 " / > < / a : x f r m > < / p : s p P r > < p : t x B o d y > < a : b o d y P r   r t l C o l = " 0 "   v e r t = " h o r z " > < a : n o A u t o f i t / > < / a : b o d y P r > < a : l s t S t y l e > < a : l v l 1 p P r   l v l = " 0 " > < a : d e f R P r   d i r t y = " 0 "   l a n g = " e n - U S "   s z = " 1 4 0 0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T i t l e   1 " > < a : e x t L s t > < a : e x t   u r i = " { 5 7 C 6 2 9 F D - 0 C C 9 - 4 6 5 4 - 9 6 A C - B F 5 E B D 5 A D 0 0 1 } " > < a 1 6 : c r e a t i o n I d   x m l n s : a 1 6 = " h t t p : / / s c h e m a s . m i c r o s o f t . c o m / o f f i c e / d r a w i n g / 2 0 1 0 / m a i n "   i d = " { D C 2 0 8 1 E 6 - 9 F F 6 - 4 E 5 0 - 8 2 B 8 - 2 1 7 7 4 D E 0 3 A 4 5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x f r m   r o t = " 0 " > < a : o f f   x = " 8 8 8 6 5 3 "   y = " 6 9 4 8 2 4 " / > < a : e x t   c x = " 3 4 0 6 6 2 1 "   c y = " 1 4 8 4 3 6 5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c a p = " a l l "   d i r t y = " 0 "   i = " 0 "   l a n g = " e n - U S "   s z = " 5 4 0 0 " > < a : l a t i n   t y p e f a c e = " T u r r e t   R o a d - e x t r a _ l i g h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4 "   n a m e = " P i c t u r e   P l a c e h o l d e r   1 9 " > < a : e x t L s t > < a : e x t   u r i = " { 1 1 8 1 D 1 2 9 - 3 E 2 C - 4 2 9 B - B 0 3 6 - A F 5 0 F 2 E 7 A A 7 0 } " > < a 1 6 : c r e a t i o n I d   x m l n s : a 1 6 = " h t t p : / / s c h e m a s . m i c r o s o f t . c o m / o f f i c e / d r a w i n g / 2 0 1 0 / m a i n "   i d = " { 4 2 B 3 3 2 5 B - 9 6 A 1 - 4 2 8 F - A 7 9 6 - 4 3 0 2 9 C 1 3 0 0 D 6 } " / > < / a : e x t > < / a : e x t L s t > < / p : c N v P r > < p : c N v S p P r > < a : s p L o c k s   n o G r p = " t r u e " / > < / p : c N v S p P r > < p : n v P r > < p : p h   i d x = " 2 "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5 "   n a m e = " T e x t   P l a c e h o l d e r   6 " > < a : e x t L s t > < a : e x t   u r i = " { 6 E A F 2 F 5 4 - 6 2 A 7 - 4 F 0 9 - B 6 8 B - F 6 A B 0 B C 5 3 F 6 8 } " > < a 1 6 : c r e a t i o n I d   x m l n s : a 1 6 = " h t t p : / / s c h e m a s . m i c r o s o f t . c o m / o f f i c e / d r a w i n g / 2 0 1 0 / m a i n "   i d = " { 7 C 6 2 9 1 F 8 - 6 E C 7 - 4 F 3 0 - A 7 7 E - 7 0 5 B E E C 0 B 1 6 E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8 8 8 2 0 6 "   y = " 2 3 0 3 0 1 4 " / > < a : e x t   c x = " 3 4 0 7 0 6 8 "   c y = " 2 5 8 8 0 7 3 " / > < / a : x f r m > < / p : s p P r > < p : t x B o d y > < a : b o d y P r   a n c h o r = " b "   b I n s = " 7 2 0 0 0 "   l I n s = " 1 0 8 0 0 0 "   r t l C o l = " 0 "   v e r t = " h o r z " > < a : n o A u t o f i t / > < / a : b o d y P r > < a : l s t S t y l e > < a : l v l 1 p P r   l v l = " 0 " > < a : l n S p c > < a : s p c P c t   v a l = " 1 5 0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6 "   n a m e = " S l i d e   N u m b e r   P l a c e h o l d e r   1 " > < a : e x t L s t > < a : e x t   u r i = " { 4 9 8 2 2 5 6 2 - 2 1 B 9 - 4 6 5 0 - B 0 B 8 - 6 9 8 6 2 F 2 E E F F 8 } " > < a 1 6 : c r e a t i o n I d   x m l n s : a 1 6 = " h t t p : / / s c h e m a s . m i c r o s o f t . c o m / o f f i c e / d r a w i n g / 2 0 1 0 / m a i n "   i d = " { 8 B 3 C B 4 0 A - F E A 3 - 4 B 4 4 - A 4 5 F - E 4 4 3 2 C A 0 C 6 D 5 } " / > < / a : e x t > < / a : e x t L s t > < / p : c N v P r > < p : c N v S p P r > < a : s p L o c k s   n o G r p = " t r u e " / > < / p : c N v S p P r > < p : n v P r > < p : p h   i d x = " 4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9 C 5 3 F 5 D C - E 2 6 9 - 4 1 4 D - B C 6 9 - 9 9 2 F B A A C C F 1 7 } "   t y p e = " s l i d e n u m " / > < a : e n d P a r a R P r   d i r t y = " 0 "   l a n g = " e n - U S " / > < / a : p > < / p : t x B o d y > < / p : s p > < p : s p > < p : n v S p P r > < p : c N v P r   h i d d e n = " f a l s e "   i d = " 7 "   n a m e = " D a t e   P l a c e h o l d e r   1 " > < a : e x t L s t > < a : e x t   u r i = " { F 3 4 3 3 8 2 A - C 5 E C - 4 C 0 A - 9 E B A - 7 C 7 F E 3 9 2 B A 7 F } " > < a 1 6 : c r e a t i o n I d   x m l n s : a 1 6 = " h t t p : / / s c h e m a s . m i c r o s o f t . c o m / o f f i c e / d r a w i n g / 2 0 1 0 / m a i n "   i d = " { 6 8 C A 8 A F 1 - 4 9 A 6 - 4 3 3 3 - A 5 C 3 - 5 3 B 7 F 7 6 1 C 1 7 B } " / > < / a : e x t > < / a : e x t L s t > < / p : c N v P r > < p : c N v S p P r > < a : s p L o c k s   n o G r p = " t r u e " / > < / p : c N v S p P r > < p : n v P r > < p : p h   i d x = " 5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8 "   n a m e = " F o o t e r   P l a c e h o l d e r   1 " > < a : e x t L s t > < a : e x t   u r i = " { D 9 C C 1 9 5 4 - E D 7 C - 4 6 7 B - 8 9 6 1 - 0 0 3 3 1 C B 3 F 3 4 9 } " > < a 1 6 : c r e a t i o n I d   x m l n s : a 1 6 = " h t t p : / / s c h e m a s . m i c r o s o f t . c o m / o f f i c e / d r a w i n g / 2 0 1 0 / m a i n "   i d = " { F B A E B 2 F B - 2 F D 4 - 4 C 8 6 - 8 9 0 D - A 5 0 2 5 0 F 7 0 3 E F } " / > < / a : e x t > < / a : e x t L s t > < / p : c N v P r > < p : c N v S p P r > < a : s p L o c k s   n o G r p = " t r u e " / > < / p : c N v S p P r > < p : n v P r > < p : p h   i d x = " 6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D 7 8 1 9 A 9 5 - F 4 E 0 - 4 6 7 2 - A E F B - E 4 B 4 B B D B 6 0 E 9 } " > < p 1 4 : c r e a t i o n I d   x m l n s : p 1 4 = " h t t p : / / s c h e m a s . m i c r o s o f t . c o m / o f f i c e / p o w e r p o i n t / 2 0 1 0 / m a i n "   v a l = " 1 6 4 3 7 2 4 8 9 6 9 9 6 " / > < / p : e x t > < / p : e x t L s t > < / p : c S l d > < p : c l r M a p O v r > < a : m a s t e r C l r M a p p i n g / > < / p : c l r M a p O v r > < / p : s l d L a y o u t >
</file>

<file path=ppt/slideLayouts/slideLayout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I n t r o d u c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0 F D C 1 0 2 9 - B 4 D B - 4 D 2 2 - 9 D F C - A 1 D 0 B E 4 C 3 3 6 B } " > < a 1 6 : c r e a t i o n I d   x m l n s : a 1 6 = " h t t p : / / s c h e m a s . m i c r o s o f t . c o m / o f f i c e / d r a w i n g / 2 0 1 0 / m a i n "   i d = " { 5 2 1 1 A 8 A D - E F B D - 4 3 D C - B 5 7 4 - 5 4 3 7 3 D A B F C 1 B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8 8 6 5 3 "   y = " 6 9 4 8 2 4 " / > < a : e x t   c x = " 7 3 6 7 1 4 2 "   c y = " 9 1 1 3 9 1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c a p = " a l l "   d i r t y = " 0 "   i = " 0 "   l a n g = " e n - U S "   s z = " 5 4 0 0 " > < a : l a t i n   t y p e f a c e = " T u r r e t   R o a d - e x t r a _ l i g h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3 "   n a m e = " P i c t u r e   P l a c e h o l d e r   1 9 " > < a : e x t L s t > < a : e x t   u r i = " { 1 1 0 E A 1 F 6 - C 6 1 A - 4 1 A C - B E C 6 - B 5 D F F E C 5 0 0 D C } " > < a 1 6 : c r e a t i o n I d   x m l n s : a 1 6 = " h t t p : / / s c h e m a s . m i c r o s o f t . c o m / o f f i c e / d r a w i n g / 2 0 1 0 / m a i n "   i d = " { 2 F 5 E 0 1 0 8 - A 7 1 A - 4 2 A 1 - 9 E 6 4 - 7 2 D 8 C 7 7 E F D 9 7 } " / > < / a : e x t > < / a : e x t L s t > < / p : c N v P r > < p : c N v S p P r > < a : s p L o c k s   n o G r p = " t r u e " / > < / p : c N v S p P r > < p : n v P r > < p : p h   i d x = " 1 1 "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4 "   n a m e = " T e x t   P l a c e h o l d e r   6 " > < a : e x t L s t > < a : e x t   u r i = " { C 6 E F E 3 4 2 - 3 7 D 9 - 4 D E 3 - 9 5 5 C - 3 7 6 5 9 B 5 A 7 F A B } " > < a 1 6 : c r e a t i o n I d   x m l n s : a 1 6 = " h t t p : / / s c h e m a s . m i c r o s o f t . c o m / o f f i c e / d r a w i n g / 2 0 1 0 / m a i n "   i d = " { A 8 3 2 5 8 D 7 - 2 1 8 3 - 4 5 A 6 - B D C E - 9 E 3 6 2 C B 5 8 5 D 2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8 8 8 2 0 5 "   y = " 4 0 7 9 9 2 7 " / > < a : e x t   c x = " 7 3 7 8 9 2 3 "   c y = " 6 8 7 3 3 5 " / > < / a : x f r m > < / p : s p P r > < p : t x B o d y > < a : b o d y P r   a n c h o r = " t "   b I n s = " 7 2 0 0 0 "   l I n s = " 1 0 8 0 0 0 "   r t l C o l = " 0 "   v e r t = " h o r z " > < a : n o A u t o f i t / > < / a : b o d y P r > < a : l s t S t y l e > < a : l v l 1 p P r   l v l = " 0 " > < a : l n S p c > < a : s p c P c t   v a l = " 1 5 0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T e x t   P l a c e h o l d e r   6 " > < a : e x t L s t > < a : e x t   u r i = " { A 3 F D 4 E F D - 6 7 C C - 4 9 3 A - 8 E C 8 - 2 1 8 2 1 2 0 2 4 4 4 3 } " > < a 1 6 : c r e a t i o n I d   x m l n s : a 1 6 = " h t t p : / / s c h e m a s . m i c r o s o f t . c o m / o f f i c e / d r a w i n g / 2 0 1 0 / m a i n "   i d = " { 0 E B 9 1 C B 1 - D F C 4 - 4 D 2 3 - B F 6 8 - 1 A F 8 2 E 6 A 0 D E 6 } " / > < / a : e x t > < / a : e x t L s t > < / p : c N v P r > < p : c N v S p P r > < a : s p L o c k s   n o G r p = " t r u e " / > < / p : c N v S p P r > < p : n v P r > < p : p h   i d x = " 1 3 "   t y p e = " b o d y " / > < / p : n v P r > < / p : n v S p P r > < p : s p P r > < a : x f r m   r o t = " 0 " > < a : o f f   x = " 8 8 8 2 0 5 "   y = " 2 1 7 9 1 8 8 " / > < a : e x t   c x = " 7 3 7 8 9 2 3 "   c y = " 6 8 7 3 3 5 " / > < / a : x f r m > < / p : s p P r > < p : t x B o d y > < a : b o d y P r   a n c h o r = " t "   b I n s = " 7 2 0 0 0 "   l I n s = " 1 0 8 0 0 0 "   r t l C o l = " 0 "   v e r t = " h o r z " > < a : n o A u t o f i t / > < / a : b o d y P r > < a : l s t S t y l e > < a : l v l 1 p P r   l v l = " 0 " > < a : l n S p c > < a : s p c P c t   v a l = " 1 2 5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T e x t   P l a c e h o l d e r   6 " > < a : e x t L s t > < a : e x t   u r i = " { 0 B F 6 9 D 3 2 - 0 A 9 C - 4 8 0 0 - A F 1 C - 8 D 8 9 2 F D E C 3 9 9 } " > < a 1 6 : c r e a t i o n I d   x m l n s : a 1 6 = " h t t p : / / s c h e m a s . m i c r o s o f t . c o m / o f f i c e / d r a w i n g / 2 0 1 0 / m a i n "   i d = " { 1 8 0 9 3 5 8 D - D F 7 E - 4 C F 2 - 9 3 8 F - C F B 5 C 4 3 C 5 6 8 9 } " / > < / a : e x t > < / a : e x t L s t > < / p : c N v P r > < p : c N v S p P r > < a : s p L o c k s   n o G r p = " t r u e " / > < / p : c N v S p P r > < p : n v P r > < p : p h   i d x = " 1 4 "   t y p e = " b o d y " / > < / p : n v P r > < / p : n v S p P r > < p : s p P r > < a : x f r m   r o t = " 0 " > < a : o f f   x = " 1 1 9 1 1 2 6 "   y = " 3 1 2 9 5 5 8 " / > < a : e x t   c x = " 7 0 6 4 6 7 0 "   c y = " 6 8 7 3 3 5 " / > < / a : x f r m > < a : s o l i d F i l l > < a : s c h e m e C l r   v a l = " b g 2 " / > < / a : s o l i d F i l l > < / p : s p P r > < p : t x B o d y > < a : b o d y P r   a n c h o r = " t "   b I n s = " 7 2 0 0 0 "   l I n s = " 1 0 8 0 0 0 "   r t l C o l = " 0 "   v e r t = " h o r z " > < a : n o A u t o f i t / > < / a : b o d y P r > < a : l s t S t y l e > < a : l v l 1 p P r   l v l = " 0 " > < a : l n S p c > < a : s p c P c t   v a l = " 1 2 5 0 0 0 " / > < / a : l n S p c > < a : d e f R P r   d i r t y = " 0 "   l a n g = " e n - U S "   s z = " 1 0 0 0 " > < a : s o l i d F i l l > < a : s c h e m e C l r   v a l = " t x 1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7 "   n a m e = " S l i d e   N u m b e r   P l a c e h o l d e r   1 " > < a : e x t L s t > < a : e x t   u r i = " { 3 5 9 4 2 8 5 0 - 7 8 1 E - 4 C 9 5 - 9 F 2 5 - 6 0 6 5 E D 7 7 2 1 3 E } " > < a 1 6 : c r e a t i o n I d   x m l n s : a 1 6 = " h t t p : / / s c h e m a s . m i c r o s o f t . c o m / o f f i c e / d r a w i n g / 2 0 1 0 / m a i n "   i d = " { 1 6 7 E 2 5 A C - 1 4 5 D - 4 5 6 F - 9 B 5 5 - 5 B 4 D 4 5 6 8 8 D 3 B } " / > < / a : e x t > < / a : e x t L s t > < / p : c N v P r > < p : c N v S p P r > < a : s p L o c k s   n o G r p = " t r u e " / > < / p : c N v S p P r > < p : n v P r > < p : p h   i d x = " 1 5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8 9 E 2 7 0 8 8 - A C 7 C - 4 E 4 8 - B 9 A 1 - B 0 F 7 9 E D 7 9 A 2 0 } "   t y p e = " s l i d e n u m " / > < a : e n d P a r a R P r   d i r t y = " 0 "   l a n g = " e n - U S " / > < / a : p > < / p : t x B o d y > < / p : s p > < p : s p > < p : n v S p P r > < p : c N v P r   h i d d e n = " f a l s e "   i d = " 8 "   n a m e = " D a t e   P l a c e h o l d e r   1 " > < a : e x t L s t > < a : e x t   u r i = " { F 1 3 0 F 7 3 3 - 3 C C 2 - 4 0 9 D - B 5 D 8 - F 7 F 7 8 3 4 9 9 5 A 3 } " > < a 1 6 : c r e a t i o n I d   x m l n s : a 1 6 = " h t t p : / / s c h e m a s . m i c r o s o f t . c o m / o f f i c e / d r a w i n g / 2 0 1 0 / m a i n "   i d = " { D F 5 7 2 E 9 6 - 8 C 7 5 - 4 8 6 8 - B 9 8 D - D B 0 B 3 1 5 3 E 4 9 8 } " / > < / a : e x t > < / a : e x t L s t > < / p : c N v P r > < p : c N v S p P r > < a : s p L o c k s   n o G r p = " t r u e " / > < / p : c N v S p P r > < p : n v P r > < p : p h   i d x = " 1 6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9 "   n a m e = " F o o t e r   P l a c e h o l d e r   1 " > < a : e x t L s t > < a : e x t   u r i = " { 3 0 E 5 A 3 2 E - 2 9 5 F - 4 3 5 E - 9 2 1 F - 9 8 3 9 C D C 4 2 8 2 A } " > < a 1 6 : c r e a t i o n I d   x m l n s : a 1 6 = " h t t p : / / s c h e m a s . m i c r o s o f t . c o m / o f f i c e / d r a w i n g / 2 0 1 0 / m a i n "   i d = " { 8 E 1 3 9 A 9 3 - 2 6 F 4 - 4 E 1 F - A 4 F 6 - 1 B 8 F 5 6 D 6 D 1 8 2 } " / > < / a : e x t > < / a : e x t L s t > < / p : c N v P r > < p : c N v S p P r > < a : s p L o c k s   n o G r p = " t r u e " / > < / p : c N v S p P r > < p : n v P r > < p : p h   i d x = " 1 7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D 0 E 7 3 5 7 C - 9 E 1 C - 4 A A 4 - B C 5 F - C E B C C 8 0 8 9 E A B } " > < p 1 4 : c r e a t i o n I d   x m l n s : p 1 4 = " h t t p : / / s c h e m a s . m i c r o s o f t . c o m / o f f i c e / p o w e r p o i n t / 2 0 1 0 / m a i n "   v a l = " 1 6 4 3 7 2 4 8 9 7 0 0 0 " / > < / p : e x t > < / p : e x t L s t > < / p : c S l d > < p : c l r M a p O v r > < a : m a s t e r C l r M a p p i n g / > < / p : c l r M a p O v r > < / p : s l d L a y o u t >
</file>

<file path=ppt/slideLayouts/slideLayout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S e c t i o n   D i v i d e r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1 5 " > < a : e x t L s t > < a : e x t   u r i = " { C 8 E 7 E 5 4 9 - D 1 0 1 - 4 B B D - 9 B 3 F - C 0 5 0 2 E 0 1 E E 6 B } " > < a 1 6 : c r e a t i o n I d   x m l n s : a 1 6 = " h t t p : / / s c h e m a s . m i c r o s o f t . c o m / o f f i c e / d r a w i n g / 2 0 1 0 / m a i n "   i d = " { B 9 C B D E C 5 - F F 0 0 - 4 9 8 E - 8 E 5 9 - 0 1 D C 9 E 3 3 C 5 2 D } " / > < / a : e x t > < / a : e x t L s t > < / p : c N v P r > < p : c N v S p P r / > < p : n v P r   u s e r D r a w n = " 1 " / > < / p : n v S p P r > < p : s p P r > < a : x f r m   r o t = " 0 " > < a : o f f   x = " 0 "   y = " 0 " / > < a : e x t   c x = " 9 1 4 4 0 0 0 "   c y = " 5 1 4 3 5 0 0 " / > < / a : x f r m > < a : p r s t G e o m   p r s t = " r e c t " > < a : a v L s t / > < / a : p r s t G e o m > < a : s o l i d F i l l > < a : s c h e m e C l r   v a l = " t x 1 " / > < / a : s o l i d F i l l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s p > < p : n v S p P r > < p : c N v P r   i d = " 3 "   n a m e = " T i t l e   1 " > < a : e x t L s t > < a : e x t   u r i = " { 0 A C 6 5 3 3 0 - D 7 1 5 - 4 E A 8 - B E D 2 - 5 C 6 9 A 6 A 2 3 F 0 7 } " > < a 1 6 : c r e a t i o n I d   x m l n s : a 1 6 = " h t t p : / / s c h e m a s . m i c r o s o f t . c o m / o f f i c e / d r a w i n g / 2 0 1 0 / m a i n "   i d = " { 7 2 2 E 6 2 4 0 - 2 4 D 1 - 4 9 C B - B C 8 3 - C 0 C 0 6 F B 8 B C 0 5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8 8 6 5 3 "   y = " 6 9 4 8 2 4 " / > < a : e x t   c x = " 7 3 6 7 1 4 2 "   c y = " 2 5 5 3 6 3 8 " / > < / a : x f r m > < a : n o F i l l / > < a : l n > < a : n o F i l l / > < / a : l n > < / p : s p P r > < p : t x B o d y > < a : b o d y P r   a n c h o r = " b "   b I n s = " 0 "   l I n s = " 0 "   r I n s = " 0 "   r t l C o l = " 0 "   t I n s = " 0 "   v e r t = " h o r z " /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5 4 0 0 " > < a : s o l i d F i l l > < a : s c h e m e C l r   v a l = " b g 1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4 "   n a m e = " P i c t u r e   P l a c e h o l d e r   1 9 " > < a : e x t L s t > < a : e x t   u r i = " { 0 2 C E 7 4 E A - 6 D 3 C - 4 5 E 5 - A 0 A 0 - A E 0 1 B F 2 5 3 7 7 A } " > < a 1 6 : c r e a t i o n I d   x m l n s : a 1 6 = " h t t p : / / s c h e m a s . m i c r o s o f t . c o m / o f f i c e / d r a w i n g / 2 0 1 0 / m a i n "   i d = " { 7 7 6 9 4 B A F - 3 A 8 E - 4 B E C - 9 9 D 4 - 2 A 0 8 E 3 1 A E D 6 6 } " / > < / a : e x t > < / a : e x t L s t > < / p : c N v P r > < p : c N v S p P r > < a : s p L o c k s   n o G r p = " t r u e " / > < / p : c N v S p P r > < p : n v P r > < p : p h   i d x = " 1 1 "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/ > < a : l s t S t y l e > < a : l v l 1 p P r   a l g n = " c t r "   l v l = " 0 " > < a : d e f R P r   d i r t y = " 0 "   l a n g = " e n - U S "   s z = " 2 0 0 0 " > < a : s o l i d F i l l > < a : s c h e m e C l r   v a l = " a c c e n t 4 " / > < / a : s o l i d F i l l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5 "   n a m e = " S u b t i t l e   2 " > < a : e x t L s t > < a : e x t   u r i = " { 3 E D 7 D 9 1 D - 5 4 4 A - 4 B 6 B - A 1 6 C - 4 B 7 9 9 0 6 4 4 4 2 E } " > < a 1 6 : c r e a t i o n I d   x m l n s : a 1 6 = " h t t p : / / s c h e m a s . m i c r o s o f t . c o m / o f f i c e / d r a w i n g / 2 0 1 0 / m a i n "   i d = " { 5 D 5 D 5 4 2 C - 9 8 5 F - 4 E C B - B 5 0 C - B 3 F 7 E B F C 3 3 0 A } " / > < / a : e x t > < / a : e x t L s t > < / p : c N v P r > < p : c N v S p P r > < a : s p L o c k s   n o G r p = " t r u e " / > < / p : c N v S p P r > < p : n v P r > < p : p h   i d x = " 1 2 "   t y p e = " s u b T i t l e " / > < / p : n v P r > < / p : n v S p P r > < p : s p P r > < a : x f r m   r o t = " 0 " > < a : o f f   x = " 8 8 8 6 5 2 "   y = " 4 2 0 2 0 3 8 " / > < a : e x t   c x = " 7 3 6 7 1 4 2 "   c y = " 3 0 1 0 7 7 " / > < / a : x f r m > < a : s o l i d F i l l > < a : s c h e m e C l r   v a l = " b g 2 " / > < / a : s o l i d F i l l > < / p : s p P r > < p : t x B o d y > < a : b o d y P r   a n c h o r = " c t r "   b I n s = " 7 2 0 0 0 "   l I n s = " 1 0 8 0 0 0 "   r I n s = " 1 0 8 0 0 0 "   r t l C o l = " 0 "   t I n s = " 7 2 0 0 0 "   v e r t = " h o r z " > < a : n o A u t o f i t / > < / a : b o d y P r > < a : l s t S t y l e > < a : l v l 1 p P r   a l g n = " l "   i n d e n t = " 0 "   l v l = " 0 "   m a r L = " 0 " > < a : b u N o n e / > < a : d e f R P r   d i r t y = " 0 "   l a n g = " e n - U S "   s z = " 1 0 0 0 " > < a : l a t i n   t y p e f a c e = " + m n - l t " / > < / a : d e f R P r > < / a : l v l 1 p P r > < a : l v l 2 p P r   a l g n = " c t r "   i n d e n t = " 0 "   l v l = " 1 "   m a r L = " 4 5 7 2 0 0 " > < a : b u N o n e / > < a : d e f R P r   d i r t y = " 0 "   l a n g = " e n - U S "   s z = " 2 0 0 0 " / > < / a : l v l 2 p P r > < a : l v l 3 p P r   a l g n = " c t r "   i n d e n t = " 0 "   l v l = " 2 "   m a r L = " 9 1 4 4 0 0 " > < a : b u N o n e / > < a : d e f R P r   d i r t y = " 0 "   l a n g = " e n - U S "   s z = " 1 8 0 0 " / > < / a : l v l 3 p P r > < a : l v l 4 p P r   a l g n = " c t r "   i n d e n t = " 0 "   l v l = " 3 "   m a r L = " 1 3 7 1 6 0 0 " > < a : b u N o n e / > < a : d e f R P r   d i r t y = " 0 "   l a n g = " e n - U S "   s z = " 1 6 0 0 " / > < / a : l v l 4 p P r > < a : l v l 5 p P r   a l g n = " c t r "   i n d e n t = " 0 "   l v l = " 4 "   m a r L = " 1 8 2 8 8 0 0 " > < a : b u N o n e / > < a : d e f R P r   d i r t y = " 0 "   l a n g = " e n - U S "   s z = " 1 6 0 0 " / > < / a : l v l 5 p P r > < a : l v l 6 p P r   a l g n = " c t r "   i n d e n t = " 0 "   l v l = " 5 "   m a r L = " 2 2 8 6 0 0 0 " > < a : b u N o n e / > < a : d e f R P r   d i r t y = " 0 "   l a n g = " e n - U S "   s z = " 1 6 0 0 " / > < / a : l v l 6 p P r > < a : l v l 7 p P r   a l g n = " c t r "   i n d e n t = " 0 "   l v l = " 6 "   m a r L = " 2 7 4 3 2 0 0 " > < a : b u N o n e / > < a : d e f R P r   d i r t y = " 0 "   l a n g = " e n - U S "   s z = " 1 6 0 0 " / > < / a : l v l 7 p P r > < a : l v l 8 p P r   a l g n = " c t r "   i n d e n t = " 0 "   l v l = " 7 "   m a r L = " 3 2 0 0 4 0 0 " > < a : b u N o n e / > < a : d e f R P r   d i r t y = " 0 "   l a n g = " e n - U S "   s z = " 1 6 0 0 " / > < / a : l v l 8 p P r > < a : l v l 9 p P r   a l g n = " c t r "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 t o   e d i t   M a s t e r   s u b t i t l e   s t y l e < / a : t > < / a : r > < a : e n d P a r a R P r   d i r t y = " 0 "   l a n g = " e n - U S " / > < / a : p > < / p : t x B o d y > < / p : s p > < p : s p > < p : n v S p P r > < p : c N v P r   h i d d e n = " f a l s e "   i d = " 6 "   n a m e = " S l i d e   N u m b e r   P l a c e h o l d e r   1 " > < a : e x t L s t > < a : e x t   u r i = " { 2 A A 4 8 C 6 B - 9 A E 8 - 4 D 2 F - B E 3 3 - 4 D 0 4 8 F 3 8 7 4 A 3 } " > < a 1 6 : c r e a t i o n I d   x m l n s : a 1 6 = " h t t p : / / s c h e m a s . m i c r o s o f t . c o m / o f f i c e / d r a w i n g / 2 0 1 0 / m a i n "   i d = " { 2 8 B 8 B D 6 D - A 7 9 9 - 4 1 F 2 - A 0 0 B - 0 A F 1 E 8 D 5 1 0 1 F } " / > < / a : e x t > < / a : e x t L s t > < / p : c N v P r > < p : c N v S p P r > < a : s p L o c k s   n o G r p = " t r u e " / > < / p : c N v S p P r > < p : n v P r > < p : p h   i d x = " 1 3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h i d d e n = " f a l s e "   i d = " 7 "   n a m e = " D a t e   P l a c e h o l d e r   1 " > < a : e x t L s t > < a : e x t   u r i = " { D D B E F C E D - 1 1 5 5 - 4 2 D 3 - B E F 9 - 5 1 E 8 3 F 9 A 1 D 3 2 } " > < a 1 6 : c r e a t i o n I d   x m l n s : a 1 6 = " h t t p : / / s c h e m a s . m i c r o s o f t . c o m / o f f i c e / d r a w i n g / 2 0 1 0 / m a i n "   i d = " { 1 B B 4 9 1 6 D - 3 C 7 F - 4 5 B A - B 9 A 0 - 0 4 A 6 0 8 E 5 8 5 F 5 } " / > < / a : e x t > < / a : e x t L s t > < / p : c N v P r > < p : c N v S p P r > < a : s p L o c k s   n o G r p = " t r u e " / > < / p : c N v S p P r > < p : n v P r > < p : p h   i d x = " 1 4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8 "   n a m e = " F o o t e r   P l a c e h o l d e r   1 " > < a : e x t L s t > < a : e x t   u r i = " { 4 B 1 9 E 4 E B - 7 4 F 7 - 4 6 F 9 - 9 D A 2 - 8 6 D F D 0 0 C 8 8 6 2 } " > < a 1 6 : c r e a t i o n I d   x m l n s : a 1 6 = " h t t p : / / s c h e m a s . m i c r o s o f t . c o m / o f f i c e / d r a w i n g / 2 0 1 0 / m a i n "   i d = " { 8 2 0 D E D 6 F - 8 4 3 1 - 4 0 D 9 - 8 B 8 E - F F 3 A 0 4 6 F A C F E } " / > < / a : e x t > < / a : e x t L s t > < / p : c N v P r > < p : c N v S p P r > < a : s p L o c k s   n o G r p = " t r u e " / > < / p : c N v S p P r > < p : n v P r > < p : p h   i d x = " 1 5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4 F 9 1 D 0 B E - E F 9 5 - 4 9 5 4 - B 6 2 9 - D A 5 E C 9 D 2 7 C C F } " > < p 1 4 : c r e a t i o n I d   x m l n s : p 1 4 = " h t t p : / / s c h e m a s . m i c r o s o f t . c o m / o f f i c e / p o w e r p o i n t / 2 0 1 0 / m a i n "   v a l = " 1 6 4 3 7 2 4 8 9 7 0 0 3 " / > < / p : e x t > < / p : e x t L s t > < / p : c S l d > < p : c l r M a p O v r > < a : m a s t e r C l r M a p p i n g / > < / p : c l r M a p O v r > < / p : s l d L a y o u t >
</file>

<file path=ppt/slideLayouts/slideLayout6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S t r u c t u r e   o f   t h e   C o d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P i c t u r e   P l a c e h o l d e r   1 9 " > < a : e x t L s t > < a : e x t   u r i = " { 6 6 B 4 D 7 0 8 - 3 7 B 7 - 4 1 9 7 - B B B C - E E 9 9 6 2 A 8 1 6 A C } " > < a 1 6 : c r e a t i o n I d   x m l n s : a 1 6 = " h t t p : / / s c h e m a s . m i c r o s o f t . c o m / o f f i c e / d r a w i n g / 2 0 1 0 / m a i n "   i d = " { 6 1 D E 4 F 7 C - 0 6 F 5 - 4 E 2 D - 8 F A 5 - C 7 5 E 9 6 B F 4 0 7 9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/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3 "   n a m e = " T e x t   P l a c e h o l d e r   6 " > < a : e x t L s t > < a : e x t   u r i = " { 3 2 3 8 5 D 8 C - 9 5 B 6 - 4 C 1 E - B 9 B 8 - D 6 D 5 4 7 4 5 A D 1 E } " > < a 1 6 : c r e a t i o n I d   x m l n s : a 1 6 = " h t t p : / / s c h e m a s . m i c r o s o f t . c o m / o f f i c e / d r a w i n g / 2 0 1 0 / m a i n "   i d = " { F 1 2 E 0 5 E 9 - 0 4 F 0 - 4 9 3 3 - 9 2 5 A - 3 E 6 3 E F E 3 0 F 4 9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8 8 2 0 6 "   y = " 3 0 8 7 4 6 2 " / > < a : e x t   c x = " 3 4 0 7 0 6 8 "   c y = " 1 6 7 9 8 0 0 " / > < / a : x f r m > < / p : s p P r > < p : t x B o d y > < a : b o d y P r   a n c h o r = " b "   b I n s = " 7 2 0 0 0 "   l I n s = " 1 0 8 0 0 0 "   r t l C o l = " 0 "   v e r t = " h o r z " > < a : n o A u t o f i t / > < / a : b o d y P r > < a : l s t S t y l e > < a : l v l 1 p P r   l v l = " 0 " > < a : l n S p c > < a : s p c P c t   v a l = " 1 0 0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4 "   n a m e = " T i t l e   1 " > < a : e x t L s t > < a : e x t   u r i = " { E 9 A D 5 A D 3 - F 6 9 8 - 4 F 6 0 - 9 4 C 8 - 1 B E C 0 4 8 0 5 A 5 E } " > < a 1 6 : c r e a t i o n I d   x m l n s : a 1 6 = " h t t p : / / s c h e m a s . m i c r o s o f t . c o m / o f f i c e / d r a w i n g / 2 0 1 0 / m a i n "   i d = " { 0 5 8 1 0 9 5 8 - A A B 3 - 4 1 2 7 - A 6 D 3 - 2 4 4 2 9 5 1 2 1 9 F C } " / > < / a : e x t > < / a : e x t L s t > < / p : c N v P r > < p : c N v S p P r > < a : s p L o c k s   n o G r p = " t r u e " / > < / p : c N v S p P r > < p : n v P r > < p : p h   i d x = " 2 "   t y p e = " t i t l e " / > < / p : n v P r > < / p : n v S p P r > < p : s p P r > < a : x f r m   r o t = " 0 " > < a : o f f   x = " 8 8 8 6 5 3 "   y = " 6 9 4 8 2 4 " / > < a : e x t   c x = " 7 3 6 7 1 4 2 "   c y = " 1 4 8 4 3 6 4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5 4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5 "   n a m e = " T e x t   P l a c e h o l d e r   6 " > < a : e x t L s t > < a : e x t   u r i = " { D F 3 4 4 1 6 D - A D 8 3 - 4 1 5 6 - 9 B 0 0 - A F 3 E 9 4 A 8 E E 4 8 } " > < a 1 6 : c r e a t i o n I d   x m l n s : a 1 6 = " h t t p : / / s c h e m a s . m i c r o s o f t . c o m / o f f i c e / d r a w i n g / 2 0 1 0 / m a i n "   i d = " { 4 9 7 7 F 5 C C - 1 5 4 1 - 4 2 F 4 - 9 A 2 6 - D E 3 A B 4 2 E 4 C E 8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5 5 9 4 6 8 2 "   y = " 3 9 9 5 7 3 7 " / > < a : e x t   c x = " 2 6 6 1 1 1 2 "   c y = " 7 7 1 5 2 5 " / > < / a : x f r m > < a : n o F i l l / > < / p : s p P r > < p : t x B o d y > < a : b o d y P r   a n c h o r = " c t r "   b I n s = " 7 2 0 0 0 "   l I n s = " 1 0 8 0 0 0 "   r t l C o l = " 0 "   v e r t = " h o r z " > < a : n o A u t o f i t / > < / a : b o d y P r > < a : l s t S t y l e > < a : l v l 1 p P r   i n d e n t = " - 3 4 2 9 0 0 "   l v l = " 0 "   m a r L = " 3 4 2 9 0 0 " > < a : l n S p c > < a : s p c P c t   v a l = " 1 0 0 0 0 0 " / > < / a : l n S p c > < a : b u F o n t   t y p e f a c e = " + m j - l t " / > < a : b u A u t o N u m   t y p e = " a r a b i c P e r i o d "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P i c t u r e   P l a c e h o l d e r   1 8 " > < a : e x t L s t > < a : e x t   u r i = " { A B 0 D 8 1 0 7 - 9 5 0 4 - 4 8 9 A - B 8 4 E - 0 4 8 D 8 7 F 6 F B C 0 } " > < a 1 6 : c r e a t i o n I d   x m l n s : a 1 6 = " h t t p : / / s c h e m a s . m i c r o s o f t . c o m / o f f i c e / d r a w i n g / 2 0 1 0 / m a i n "   i d = " { E B E F C F 0 5 - 3 4 B 8 - 4 E 7 0 - 8 B D C - 9 3 D 5 6 3 E 9 0 9 E 2 } " / > < / a : e x t > < / a : e x t L s t > < / p : c N v P r > < p : c N v S p P r > < a : s p L o c k s   n o G r p = " t r u e " / > < / p : c N v S p P r > < p : n v P r > < p : p h   i d x = " 4 "   t y p e = " p i c " / > < / p : n v P r > < / p : n v S p P r > < p : s p P r > < a : x f r m   r o t = " 0 " > < a : o f f   x = " 4 5 9 3 9 3 1 "   y = " 3 9 9 5 7 3 7 " / > < a : e x t   c x = " 7 6 2 0 0 0 "   c y = " 7 7 1 5 2 5 " / > < / a : x f r m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7 "   n a m e = " S t r a i g h t   C o n n e c t o r   3 7 " > < a : e x t L s t > < a : e x t   u r i = " { A 2 2 A C 9 3 2 - 6 2 8 5 - 4 C 0 1 - A 2 9 9 - 8 F 7 D 2 0 B 7 D 7 F 8 } " > < a 1 6 : c r e a t i o n I d   x m l n s : a 1 6 = " h t t p : / / s c h e m a s . m i c r o s o f t . c o m / o f f i c e / d r a w i n g / 2 0 1 0 / m a i n "   i d = " { 9 9 2 A A C 7 4 - C 2 8 7 - 4 6 3 A - 8 E 3 9 - 2 6 8 C 3 9 C 3 B F 5 8 } " / > < / a : e x t > < / a : e x t L s t > < / p : c N v P r > < p : c N v C x n S p P r / > < p : n v P r / > < / p : n v C x n S p P r > < p : s p P r > < a : x f r m   r o t = " 0 " > < a : o f f   x = " 5 5 9 4 6 8 2 "   y = " 4 7 6 7 2 6 2 " / > < a : e x t   c x = " 2 6 6 1 1 1 2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8 "   n a m e = " T e x t   P l a c e h o l d e r   6 " > < a : e x t L s t > < a : e x t   u r i = " { B E 1 E 1 D 8 A - 6 7 5 3 - 4 D 3 D - A C 4 5 - 2 E 0 0 1 A 0 4 A 4 8 9 } " > < a 1 6 : c r e a t i o n I d   x m l n s : a 1 6 = " h t t p : / / s c h e m a s . m i c r o s o f t . c o m / o f f i c e / d r a w i n g / 2 0 1 0 / m a i n "   i d = " { B 9 E 9 F 3 8 F - 9 9 B 8 - 4 7 E 0 - 9 9 4 1 - 1 D 0 B 4 D 9 3 B 0 5 8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5 5 9 4 6 8 2 "   y = " 3 0 8 7 4 6 2 " / > < a : e x t   c x = " 2 6 6 1 1 1 2 "   c y = " 7 7 1 5 2 5 " / > < / a : x f r m > < a : n o F i l l / > < / p : s p P r > < p : t x B o d y > < a : b o d y P r   a n c h o r = " c t r "   b I n s = " 7 2 0 0 0 "   l I n s = " 1 0 8 0 0 0 "   r t l C o l = " 0 "   v e r t = " h o r z " > < a : n o A u t o f i t / > < / a : b o d y P r > < a : l s t S t y l e > < a : l v l 1 p P r   i n d e n t = " - 3 4 2 9 0 0 "   l v l = " 0 "   m a r L = " 3 4 2 9 0 0 " > < a : l n S p c > < a : s p c P c t   v a l = " 1 0 0 0 0 0 " / > < / a : l n S p c > < a : b u F o n t   t y p e f a c e = " + m j - l t " / > < a : b u A u t o N u m   t y p e = " a r a b i c P e r i o d "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9 "   n a m e = " P i c t u r e   P l a c e h o l d e r   1 8 " > < a : e x t L s t > < a : e x t   u r i = " { 9 9 B F 4 6 2 0 - 0 D 4 5 - 4 A E 0 - 9 C 8 3 - 3 2 F D 4 0 F 3 9 C 3 5 } " > < a 1 6 : c r e a t i o n I d   x m l n s : a 1 6 = " h t t p : / / s c h e m a s . m i c r o s o f t . c o m / o f f i c e / d r a w i n g / 2 0 1 0 / m a i n "   i d = " { F 5 F 4 9 7 4 A - B 2 9 4 - 4 6 7 9 - 9 2 6 8 - 7 0 0 0 E B 2 B 9 2 1 B } " / > < / a : e x t > < / a : e x t L s t > < / p : c N v P r > < p : c N v S p P r > < a : s p L o c k s   n o G r p = " t r u e " / > < / p : c N v S p P r > < p : n v P r > < p : p h   i d x = " 6 "   t y p e = " p i c " / > < / p : n v P r > < / p : n v S p P r > < p : s p P r > < a : x f r m   r o t = " 0 " > < a : o f f   x = " 4 5 9 3 9 3 1 "   y = " 3 0 8 7 4 6 2 " / > < a : e x t   c x = " 7 6 2 0 0 0 "   c y = " 7 7 1 5 2 5 " / > < / a : x f r m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0 "   n a m e = " S t r a i g h t   C o n n e c t o r   4 9 " > < a : e x t L s t > < a : e x t   u r i = " { E D C A B 3 B 5 - 9 B 9 A - 4 E 8 4 - 9 E 6 1 - 6 0 D 0 3 6 F 4 A 8 0 4 } " > < a 1 6 : c r e a t i o n I d   x m l n s : a 1 6 = " h t t p : / / s c h e m a s . m i c r o s o f t . c o m / o f f i c e / d r a w i n g / 2 0 1 0 / m a i n "   i d = " { 0 8 3 3 2 7 A 0 - B E 7 2 - 4 F D 2 - B 6 7 3 - 2 3 D 0 3 B 0 8 E 0 F 2 } " / > < / a : e x t > < / a : e x t L s t > < / p : c N v P r > < p : c N v C x n S p P r / > < p : n v P r / > < / p : n v C x n S p P r > < p : s p P r > < a : x f r m   r o t = " 0 " > < a : o f f   x = " 5 5 9 4 6 8 2 "   y = " 3 8 5 8 9 8 7 " / > < a : e x t   c x = " 2 6 6 1 1 1 2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h i d d e n = " f a l s e "   i d = " 1 1 "   n a m e = " S l i d e   N u m b e r   P l a c e h o l d e r   1 " > < a : e x t L s t > < a : e x t   u r i = " { E E 1 0 9 3 1 0 - 7 8 4 8 - 4 6 6 6 - 9 9 5 C - 2 E B 2 4 F E 4 A 6 8 2 } " > < a 1 6 : c r e a t i o n I d   x m l n s : a 1 6 = " h t t p : / / s c h e m a s . m i c r o s o f t . c o m / o f f i c e / d r a w i n g / 2 0 1 0 / m a i n "   i d = " { 5 6 F 3 D F 7 6 - 6 A E 2 - 4 4 6 9 - 8 6 6 1 - A 0 1 4 A 3 2 C 5 D A 2 } " / > < / a : e x t > < / a : e x t L s t > < / p : c N v P r > < p : c N v S p P r > < a : s p L o c k s   n o G r p = " t r u e " / > < / p : c N v S p P r > < p : n v P r > < p : p h   i d x = " 7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C 3 E 8 0 9 E 1 - 6 3 4 1 - 4 8 F 0 - 9 F A 2 - 7 B A B 4 A 9 A 2 0 9 9 } "   t y p e = " s l i d e n u m " / > < a : e n d P a r a R P r   d i r t y = " 0 "   l a n g = " e n - U S " / > < / a : p > < / p : t x B o d y > < / p : s p > < p : s p > < p : n v S p P r > < p : c N v P r   h i d d e n = " f a l s e "   i d = " 1 2 "   n a m e = " D a t e   P l a c e h o l d e r   1 " > < a : e x t L s t > < a : e x t   u r i = " { 7 0 8 6 2 1 E 6 - 7 E 6 8 - 4 7 A 7 - 9 0 1 5 - 6 4 C 9 0 4 7 9 9 C 9 1 } " > < a 1 6 : c r e a t i o n I d   x m l n s : a 1 6 = " h t t p : / / s c h e m a s . m i c r o s o f t . c o m / o f f i c e / d r a w i n g / 2 0 1 0 / m a i n "   i d = " { E D 7 9 F B 7 1 - 9 3 F A - 4 A 2 9 - 9 0 3 A - B 7 D 5 1 B B F 3 3 2 7 } " / > < / a : e x t > < / a : e x t L s t > < / p : c N v P r > < p : c N v S p P r > < a : s p L o c k s   n o G r p = " t r u e " / > < / p : c N v S p P r > < p : n v P r > < p : p h   i d x = " 8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3 "   n a m e = " F o o t e r   P l a c e h o l d e r   1 " > < a : e x t L s t > < a : e x t   u r i = " { 3 0 B 4 9 0 7 E - 4 3 9 C - 4 2 F C - A 4 4 5 - 6 0 4 4 D 8 C 9 9 4 0 A } " > < a 1 6 : c r e a t i o n I d   x m l n s : a 1 6 = " h t t p : / / s c h e m a s . m i c r o s o f t . c o m / o f f i c e / d r a w i n g / 2 0 1 0 / m a i n "   i d = " { 7 A C 9 4 2 1 6 - 4 7 2 3 - 4 4 3 1 - 9 5 8 5 - 8 B D C 5 3 F 7 4 9 3 0 } " / > < / a : e x t > < / a : e x t L s t > < / p : c N v P r > < p : c N v S p P r > < a : s p L o c k s   n o G r p = " t r u e " / > < / p : c N v S p P r > < p : n v P r > < p : p h   i d x = " 9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C 5 7 E A D 2 B - 9 3 0 A - 4 2 1 0 - 9 E D A - F 8 9 0 B 8 7 F 4 3 D F } " > < p 1 4 : c r e a t i o n I d   x m l n s : p 1 4 = " h t t p : / / s c h e m a s . m i c r o s o f t . c o m / o f f i c e / p o w e r p o i n t / 2 0 1 0 / m a i n "   v a l = " 1 6 4 3 7 2 4 8 9 7 0 0 6 " / > < / p : e x t > < / p : e x t L s t > < / p : c S l d > < p : c l r M a p O v r > < a : m a s t e r C l r M a p p i n g / > < / p : c l r M a p O v r > < / p : s l d L a y o u t >
</file>

<file path=ppt/slideLayouts/slideLayout7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1 _ C u s t o m   L a y o u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P i c t u r e   P l a c e h o l d e r   2 0 " > < a : e x t L s t > < a : e x t   u r i = " { 9 6 9 4 7 A F 7 - 6 F C C - 4 B B B - A E 0 4 - 8 0 C F C 7 7 7 8 9 D 4 } " > < a 1 6 : c r e a t i o n I d   x m l n s : a 1 6 = " h t t p : / / s c h e m a s . m i c r o s o f t . c o m / o f f i c e / d r a w i n g / 2 0 1 0 / m a i n "   i d = " { D E 4 C 1 8 2 D - 9 0 0 E - 4 8 E F - 9 4 2 2 - 8 0 D 5 2 1 A E 9 0 D 1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0 " > < a : o f f   x = " 8 8 8 2 0 6 "   y = " 2 7 6 8 7 0 2 " / > < a : e x t   c x = " 3 4 0 7 5 6 8 "   c y = " 1 8 1 0 4 4 0 " / > < / a : x f r m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P i c t u r e   P l a c e h o l d e r   1 9 " > < a : e x t L s t > < a : e x t   u r i = " { D 3 9 8 D 8 B 3 - C E E E - 4 1 F D - B 6 E 0 - 8 C 7 6 2 C B 8 A 3 A 8 } " > < a 1 6 : c r e a t i o n I d   x m l n s : a 1 6 = " h t t p : / / s c h e m a s . m i c r o s o f t . c o m / o f f i c e / d r a w i n g / 2 0 1 0 / m a i n "   i d = " { 6 B 8 E E 6 F E - D 1 B 2 - 4 2 6 5 - B D C 8 - C C F D 6 0 1 9 6 6 7 F } " / > < / a : e x t > < / a : e x t L s t > < / p : c N v P r > < p : c N v S p P r > < a : s p L o c k s   n o G r p = " t r u e " / > < / p : c N v S p P r > < p : n v P r > < p : p h   i d x = " 1 "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/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4 "   n a m e = " T e x t   P l a c e h o l d e r   6 " > < a : e x t L s t > < a : e x t   u r i = " { A 8 6 6 B 3 0 0 - 9 D 5 B - 4 C D C - 9 6 B 3 - E 3 1 4 B 8 8 C B C C D } " > < a 1 6 : c r e a t i o n I d   x m l n s : a 1 6 = " h t t p : / / s c h e m a s . m i c r o s o f t . c o m / o f f i c e / d r a w i n g / 2 0 1 0 / m a i n "   i d = " { 0 1 2 A 7 6 B 8 - 7 2 8 F - 4 B 2 3 - A E 9 7 - 5 A B 2 D E 4 B F D 2 5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4 5 9 3 9 3 0 "   y = " 2 7 6 8 7 0 2 " / > < a : e x t   c x = " 3 6 6 1 8 6 4 "   c y = " 9 1 1 9 0 4 " / > < / a : x f r m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l v l = " 0 " > < a : l n S p c > < a : s p c P c t   v a l = " 1 0 0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T i t l e   1 " > < a : e x t L s t > < a : e x t   u r i = " { C 3 4 1 4 6 C 2 - 6 6 8 F - 4 9 3 B - 8 6 8 D - 8 7 B C 7 0 5 8 3 7 C 8 } " > < a 1 6 : c r e a t i o n I d   x m l n s : a 1 6 = " h t t p : / / s c h e m a s . m i c r o s o f t . c o m / o f f i c e / d r a w i n g / 2 0 1 0 / m a i n "   i d = " { C 8 E 8 2 F B 1 - 3 6 7 5 - 4 2 D 4 - 8 E 5 7 - 7 A D D D A 2 3 1 9 D A } " / > < / a : e x t > < / a : e x t L s t > < / p : c N v P r > < p : c N v S p P r > < a : s p L o c k s   n o G r p = " t r u e " / > < / p : c N v S p P r > < p : n v P r > < p : p h   i d x = " 3 "   t y p e = " t i t l e " / > < / p : n v P r > < / p : n v S p P r > < p : s p P r > < a : x f r m   r o t = " 0 " > < a : o f f   x = " 8 8 8 6 5 3 "   y = " 6 9 4 8 2 4 " / > < a : e x t   c x = " 7 3 6 7 1 4 2 "   c y = " 1 4 8 4 3 6 4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5 4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c x n S p > < p : n v C x n S p P r > < p : c N v P r   i d = " 6 "   n a m e = " S t r a i g h t   C o n n e c t o r   1 6 " > < a : e x t L s t > < a : e x t   u r i = " { 5 A E 2 5 F 7 F - 0 1 5 3 - 4 F 1 B - A 6 0 8 - F 0 E 3 F B 3 F A 7 8 2 } " > < a 1 6 : c r e a t i o n I d   x m l n s : a 1 6 = " h t t p : / / s c h e m a s . m i c r o s o f t . c o m / o f f i c e / d r a w i n g / 2 0 1 0 / m a i n "   i d = " { 5 E 1 6 7 8 3 7 - B 3 4 7 - 4 9 E 8 - 8 2 6 3 - 1 6 E 5 3 F 8 5 F F C A } " / > < / a : e x t > < / a : e x t L s t > < / p : c N v P r > < p : c N v C x n S p P r / > < p : n v P r / > < / p : n v C x n S p P r > < p : s p P r > < a : x f r m   r o t = " 0 " > < a : o f f   x = " 8 8 8 6 5 3 "   y = " 4 7 7 2 0 2 5 " / > < a : e x t   c x = " 3 4 0 7 0 6 8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7 "   n a m e = " S t r a i g h t   C o n n e c t o r   1 5 " > < a : e x t L s t > < a : e x t   u r i = " { 6 2 7 C C B 6 A - 6 C 8 3 - 4 8 5 5 - B B 4 E - 7 0 5 0 2 4 7 D 2 8 E B } " > < a 1 6 : c r e a t i o n I d   x m l n s : a 1 6 = " h t t p : / / s c h e m a s . m i c r o s o f t . c o m / o f f i c e / d r a w i n g / 2 0 1 0 / m a i n "   i d = " { 5 7 9 E 6 C 1 7 - C 7 8 4 - 4 E A 9 - 9 5 4 0 - 8 9 D 6 4 6 0 B 3 C F A } " / > < / a : e x t > < / a : e x t L s t > < / p : c N v P r > < p : c N v C x n S p P r / > < p : n v P r / > < / p : n v C x n S p P r > < p : s p P r > < a : x f r m   r o t = " 0 " > < a : o f f   x = " 4 5 9 1 0 5 0 "   y = " 4 7 7 2 0 2 5 " / > < a : e x t   c x = " 3 6 6 4 7 4 5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8 "   n a m e = " P i c t u r e   P l a c e h o l d e r   1 8 " > < a : e x t L s t > < a : e x t   u r i = " { 1 6 6 4 3 5 D A - 5 D 0 6 - 4 D 6 3 - 9 3 3 E - 7 C 8 2 C 3 0 5 D 1 B 4 } " > < a 1 6 : c r e a t i o n I d   x m l n s : a 1 6 = " h t t p : / / s c h e m a s . m i c r o s o f t . c o m / o f f i c e / d r a w i n g / 2 0 1 0 / m a i n "   i d = " { F 1 F 8 5 D C 7 - 1 5 5 F - 4 0 E 5 - 8 D 3 D - E A 4 A 3 3 F 3 2 F B A } " / > < / a : e x t > < / a : e x t L s t > < / p : c N v P r > < p : c N v S p P r > < a : s p L o c k s   n o G r p = " t r u e " / > < / p : c N v S p P r > < p : n v P r > < p : p h   i d x = " 4 "   t y p e = " p i c " / > < / p : n v P r > < / p : n v S p P r > < p : s p P r > < a : x f r m   r o t = " 0 " > < a : o f f   x = " 4 5 9 3 9 3 1 "   y = " 3 8 3 7 9 7 6 " / > < a : e x t   c x = " 7 6 2 0 0 0 "   c y = " 7 7 1 5 2 5 " / > < / a : x f r m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T e x t   P l a c e h o l d e r   6 " > < a : e x t L s t > < a : e x t   u r i = " { 3 A E E 4 E 2 F - 6 9 E 2 - 4 4 D E - 9 7 1 E - 0 5 2 6 4 C 6 8 0 B 9 A } " > < a 1 6 : c r e a t i o n I d   x m l n s : a 1 6 = " h t t p : / / s c h e m a s . m i c r o s o f t . c o m / o f f i c e / d r a w i n g / 2 0 1 0 / m a i n "   i d = " { 9 6 E 8 3 B D 3 - 3 D 0 6 - 4 5 6 2 - B 5 D 4 - 5 6 C 2 2 5 A 1 1 3 3 A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5 5 8 5 1 9 3 "   y = " 3 8 3 7 9 7 5 " / > < a : e x t   c x = " 2 6 6 1 1 1 2 "   c y = " 7 7 1 5 2 5 " / > < / a : x f r m > < a : s o l i d F i l l > < a : s c h e m e C l r   v a l = " b g 2 " / > < / a : s o l i d F i l l > < / p : s p P r > < p : t x B o d y > < a : b o d y P r   a n c h o r = " c t r "   b I n s = " 7 2 0 0 0 "   l I n s = " 1 0 8 0 0 0 "   r t l C o l = " 0 "   v e r t = " h o r z " > < a : n o A u t o f i t / > < / a : b o d y P r > < a : l s t S t y l e > < a : l v l 1 p P r   i n d e n t = " - 2 8 5 7 5 0 "   l v l = " 0 "   m a r L = " 2 8 5 7 5 0 " > < a : l n S p c > < a : s p c P c t   v a l = " 1 0 0 0 0 0 " / > < / a : l n S p c > < a : b u F o n t   t y p e f a c e = " A r i a l " / > < a : b u C h a r   c h a r = " " " / > < a : d e f R P r   d i r t y = " 0 "   l a n g = " e n - U S "   s z = " 1 0 0 0 " > < a : s o l i d F i l l > < a : s c h e m e C l r   v a l = " t x 1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0 "   n a m e = " S l i d e   N u m b e r   P l a c e h o l d e r   1 " > < a : e x t L s t > < a : e x t   u r i = " { 8 9 2 F C 5 8 7 - 7 2 D 6 - 4 2 4 7 - 9 3 7 F - 7 6 D F 7 F 6 6 9 B 3 5 } " > < a 1 6 : c r e a t i o n I d   x m l n s : a 1 6 = " h t t p : / / s c h e m a s . m i c r o s o f t . c o m / o f f i c e / d r a w i n g / 2 0 1 0 / m a i n "   i d = " { A B A 3 E F 7 E - A 2 1 D - 4 1 6 E - B A 1 E - 4 C 3 0 E 3 1 2 0 8 D B } " / > < / a : e x t > < / a : e x t L s t > < / p : c N v P r > < p : c N v S p P r > < a : s p L o c k s   n o G r p = " t r u e " / > < / p : c N v S p P r > < p : n v P r > < p : p h   i d x = " 6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5 F D 9 9 D 3 D - D 7 8 E - 4 5 1 4 - A 9 8 2 - D A E 3 C 1 7 F 2 3 5 C } "   t y p e = " s l i d e n u m " / > < a : e n d P a r a R P r   d i r t y = " 0 "   l a n g = " e n - U S " / > < / a : p > < / p : t x B o d y > < / p : s p > < p : s p > < p : n v S p P r > < p : c N v P r   h i d d e n = " f a l s e "   i d = " 1 1 "   n a m e = " D a t e   P l a c e h o l d e r   1 " > < a : e x t L s t > < a : e x t   u r i = " { D 6 A A 2 9 0 2 - D D C 7 - 4 8 3 F - 8 2 3 E - F 3 3 D 6 6 0 4 9 A E 3 } " > < a 1 6 : c r e a t i o n I d   x m l n s : a 1 6 = " h t t p : / / s c h e m a s . m i c r o s o f t . c o m / o f f i c e / d r a w i n g / 2 0 1 0 / m a i n "   i d = " { C 8 2 5 6 0 1 0 - 3 C 8 5 - 4 6 0 9 - B 0 2 A - 2 7 8 9 B A D 1 7 3 4 0 } " / > < / a : e x t > < / a : e x t L s t > < / p : c N v P r > < p : c N v S p P r > < a : s p L o c k s   n o G r p = " t r u e " / > < / p : c N v S p P r > < p : n v P r > < p : p h   i d x = " 7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2 "   n a m e = " F o o t e r   P l a c e h o l d e r   1 " > < a : e x t L s t > < a : e x t   u r i = " { 5 8 D 4 E D C 4 - 7 0 1 1 - 4 F 2 8 - 8 4 1 3 - 4 3 B 4 4 C A C D C 3 D } " > < a 1 6 : c r e a t i o n I d   x m l n s : a 1 6 = " h t t p : / / s c h e m a s . m i c r o s o f t . c o m / o f f i c e / d r a w i n g / 2 0 1 0 / m a i n "   i d = " { 3 4 1 7 C 9 F B - E C 6 5 - 4 D 9 4 - 8 E E 4 - F 4 5 3 0 9 E 1 7 1 B 3 } " / > < / a : e x t > < / a : e x t L s t > < / p : c N v P r > < p : c N v S p P r > < a : s p L o c k s   n o G r p = " t r u e " / > < / p : c N v S p P r > < p : n v P r > < p : p h   i d x = " 8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A F 0 9 F 5 7 3 - 2 4 A 0 - 4 B F 6 - 8 F B 1 - C B D 2 3 8 9 8 C E 1 9 } " > < p 1 4 : c r e a t i o n I d   x m l n s : p 1 4 = " h t t p : / / s c h e m a s . m i c r o s o f t . c o m / o f f i c e / p o w e r p o i n t / 2 0 1 0 / m a i n "   v a l = " 1 6 4 3 7 2 4 8 9 7 0 1 0 " / > < / p : e x t > < / p : e x t L s t > < / p : c S l d > < p : c l r M a p O v r > < a : m a s t e r C l r M a p p i n g / > < / p : c l r M a p O v r > < / p : s l d L a y o u t >
</file>

<file path=ppt/slideLayouts/slideLayout8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i t l e   O n l y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5 " > < a : e x t L s t > < a : e x t   u r i = " { 4 3 1 C 4 D B 5 - C 9 6 F - 4 9 5 8 - B F F A - E 5 D 2 C 7 6 5 0 C 4 7 } " > < a 1 6 : c r e a t i o n I d   x m l n s : a 1 6 = " h t t p : / / s c h e m a s . m i c r o s o f t . c o m / o f f i c e / d r a w i n g / 2 0 1 0 / m a i n "   i d = " { 7 7 E 3 D 3 4 1 - 0 2 1 F - 4 F 9 8 - B 1 C A - 7 D 0 C C 8 D 1 B D 4 7 } " / > < / a : e x t > < / a : e x t L s t > < / p : c N v P r > < p : c N v S p P r / > < p : n v P r   u s e r D r a w n = " 1 " / > < / p : n v S p P r > < p : s p P r > < a : x f r m   r o t = " 0 " > < a : o f f   x = " 0 "   y = " 0 " / > < a : e x t   c x = " 9 1 4 4 0 0 0 "   c y = " 5 1 4 3 5 0 0 " / > < / a : x f r m > < a : p r s t G e o m   p r s t = " r e c t " > < a : a v L s t / > < / a : p r s t G e o m > < a : s o l i d F i l l > < a : s c h e m e C l r   v a l = " t x 1 " / > < / a : s o l i d F i l l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p i c > < p : n v P i c P r > < p : c N v P r   i d = " 3 "   n a m e = " P i c t u r e   1 2 " > < a : e x t L s t > < a : e x t   u r i = " { A 7 B E 1 3 3 6 - 8 5 3 A - 4 8 B D - 9 1 5 F - 8 5 7 4 B 8 0 F 1 C 9 0 } " > < a 1 6 : c r e a t i o n I d   x m l n s : a 1 6 = " h t t p : / / s c h e m a s . m i c r o s o f t . c o m / o f f i c e / d r a w i n g / 2 0 1 0 / m a i n "   i d = " { 1 E C E 2 3 2 9 - 0 5 E C - 4 C 8 7 - A 6 2 C - 8 D 9 1 B 8 6 4 A 8 E 7 } " / > < / a : e x t > < / a : e x t L s t > < / p : c N v P r > < p : c N v P i c P r > < a : p i c L o c k s   n o C h a n g e A s p e c t = " t r u e " / > < / p : c N v P i c P r > < p : n v P r   u s e r D r a w n = " 1 " / > < / p : n v P i c P r > < p : b l i p F i l l > < a : b l i p   r : e m b e d = " r I d 2 " > < a : a l p h a M o d F i x   a m t = " 1 0 0 0 0 " / > < / a : b l i p > < a : s t r e t c h > < a : f i l l R e c t / > < / a : s t r e t c h > < / p : b l i p F i l l > < p : s p P r > < a : x f r m   r o t = " 0 " > < a : o f f   x = " 0 "   y = " 0 " / > < a : e x t   c x = " 9 1 4 4 0 0 0 "   c y = " 5 1 4 3 5 0 0 " / > < / a : x f r m > < a : p r s t G e o m   p r s t = " r e c t " > < a : a v L s t / > < / a : p r s t G e o m > < a : n o F i l l / > < / p : s p P r > < / p : p i c > < p : s p > < p : n v S p P r > < p : c N v P r   i d = " 4 "   n a m e = " P i c t u r e   P l a c e h o l d e r   1 9 " > < a : e x t L s t > < a : e x t   u r i = " { 0 8 4 B 1 3 2 A - 1 1 A E - 4 B 4 B - 8 A 7 6 - 3 8 1 A F E C D 7 B B 5 } " > < a 1 6 : c r e a t i o n I d   x m l n s : a 1 6 = " h t t p : / / s c h e m a s . m i c r o s o f t . c o m / o f f i c e / d r a w i n g / 2 0 1 0 / m a i n "   i d = " { 1 1 0 8 1 E D 8 - 4 8 1 B - 4 9 8 7 - 8 4 C 9 - 9 1 6 4 2 E F 5 C 9 6 0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s o l i d F i l l > < a : s c h e m e C l r   v a l = " a c c e n t 4 " / > < / a : s o l i d F i l l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5 "   n a m e = " S u b t i t l e   2 " > < a : e x t L s t > < a : e x t   u r i = " { 3 D F C F 9 3 8 - C 7 1 3 - 4 A C A - 9 C 1 8 - 3 B E 2 3 1 E E 4 F D 5 } " > < a 1 6 : c r e a t i o n I d   x m l n s : a 1 6 = " h t t p : / / s c h e m a s . m i c r o s o f t . c o m / o f f i c e / d r a w i n g / 2 0 1 0 / m a i n "   i d = " { 7 0 4 8 0 1 E 9 - E 9 F 3 - 4 0 8 F - 8 C 2 2 - B 5 D B E B 2 0 C 1 B 8 } " / > < / a : e x t > < / a : e x t L s t > < / p : c N v P r > < p : c N v S p P r > < a : s p L o c k s   n o G r p = " t r u e " / > < / p : c N v S p P r > < p : n v P r > < p : p h   i d x = " 1 "   t y p e = " s u b T i t l e " / > < / p : n v P r > < / p : n v S p P r > < p : s p P r > < a : x f r m   r o t = " 0 " > < a : o f f   x = " 8 8 8 6 5 2 "   y = " 4 2 0 2 0 3 8 " / > < a : e x t   c x = " 7 3 6 7 1 4 2 "   c y = " 3 0 1 0 7 7 " / > < / a : x f r m > < a : n o F i l l / > < / p : s p P r > < p : t x B o d y > < a : b o d y P r   a n c h o r = " b "   b I n s = " 7 2 0 0 0 "   l I n s = " 0 "   r I n s = " 0 "   r t l C o l = " 0 "   t I n s = " 7 2 0 0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d i r t y = " 0 "   l a n g = " e n - U S "   s z = " 1 0 0 0 " > < a : s o l i d F i l l > < a : s c h e m e C l r   v a l = " a c c e n t 4 " / > < / a : s o l i d F i l l > < / a : d e f R P r > < / a : l v l 1 p P r > < a : l v l 2 p P r   a l g n = " c t r "   i n d e n t = " 0 "   l v l = " 1 "   m a r L = " 4 5 7 2 0 0 " > < a : b u N o n e / > < a : d e f R P r   d i r t y = " 0 "   l a n g = " e n - U S "   s z = " 2 0 0 0 " / > < / a : l v l 2 p P r > < a : l v l 3 p P r   a l g n = " c t r "   i n d e n t = " 0 "   l v l = " 2 "   m a r L = " 9 1 4 4 0 0 " > < a : b u N o n e / > < a : d e f R P r   d i r t y = " 0 "   l a n g = " e n - U S "   s z = " 1 8 0 0 " / > < / a : l v l 3 p P r > < a : l v l 4 p P r   a l g n = " c t r "   i n d e n t = " 0 "   l v l = " 3 "   m a r L = " 1 3 7 1 6 0 0 " > < a : b u N o n e / > < a : d e f R P r   d i r t y = " 0 "   l a n g = " e n - U S "   s z = " 1 6 0 0 " / > < / a : l v l 4 p P r > < a : l v l 5 p P r   a l g n = " c t r "   i n d e n t = " 0 "   l v l = " 4 "   m a r L = " 1 8 2 8 8 0 0 " > < a : b u N o n e / > < a : d e f R P r   d i r t y = " 0 "   l a n g = " e n - U S "   s z = " 1 6 0 0 " / > < / a : l v l 5 p P r > < a : l v l 6 p P r   a l g n = " c t r "   i n d e n t = " 0 "   l v l = " 5 "   m a r L = " 2 2 8 6 0 0 0 " > < a : b u N o n e / > < a : d e f R P r   d i r t y = " 0 "   l a n g = " e n - U S "   s z = " 1 6 0 0 " / > < / a : l v l 6 p P r > < a : l v l 7 p P r   a l g n = " c t r "   i n d e n t = " 0 "   l v l = " 6 "   m a r L = " 2 7 4 3 2 0 0 " > < a : b u N o n e / > < a : d e f R P r   d i r t y = " 0 "   l a n g = " e n - U S "   s z = " 1 6 0 0 " / > < / a : l v l 7 p P r > < a : l v l 8 p P r   a l g n = " c t r "   i n d e n t = " 0 "   l v l = " 7 "   m a r L = " 3 2 0 0 4 0 0 " > < a : b u N o n e / > < a : d e f R P r   d i r t y = " 0 "   l a n g = " e n - U S "   s z = " 1 6 0 0 " / > < / a : l v l 8 p P r > < a : l v l 9 p P r   a l g n = " c t r "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 t o   e d i t   M a s t e r   s u b t i t l e   s t y l e < / a : t > < / a : r > < a : e n d P a r a R P r   d i r t y = " 0 "   l a n g = " e n - U S " / > < / a : p > < / p : t x B o d y > < / p : s p > < p : s p > < p : n v S p P r > < p : c N v P r   h i d d e n = " t r u e "   i d = " 6 "   n a m e = " T e x t   P l a c e h o l d e r   2 5 " > < a : e x t L s t > < a : e x t   u r i = " { 1 F 6 1 D 4 5 7 - B A 4 C - 4 C F D - 8 5 D B - 5 C E D 0 E B 6 F 2 8 D } " > < a 1 6 : c r e a t i o n I d   x m l n s : a 1 6 = " h t t p : / / s c h e m a s . m i c r o s o f t . c o m / o f f i c e / d r a w i n g / 2 0 1 0 / m a i n "   i d = " { 0 E E 9 1 5 1 1 - 1 3 7 9 - 4 5 6 6 - A E E F - 8 0 1 9 E F 1 7 C F 8 8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6 1 4 3 6 2 5 "   y = " 1 3 7 6 5 5 " / > < a : e x t   c x = " 2 8 7 8 4 1 6 "   c y = " 4 3 3 1 6 1 " / > < / a : x f r m > < / p : s p P r > < p : t x B o d y > < a : b o d y P r   r t l C o l = " 0 "   v e r t = " h o r z " > < a : n o A u t o f i t / > < / a : b o d y P r > < a : l s t S t y l e > < a : l v l 1 p P r   l v l = " 0 " > < a : d e f R P r   b a s e l i n e = " 0 "   d i r t y = " 0 "   l a n g = " e n - U S "   s z = " 1 4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 G o   t o   m a s t e r   s l i d e   t o   c h a n g e   p i c t u r e .   S e t   t r a n s p a r e n c y   t o   8 5 % . < / a : t > < / a : r > < a : e n d P a r a R P r   d i r t y = " 0 "   l a n g = " e n - U S " / > < / a : p > < / p : t x B o d y > < / p : s p > < p : s p > < p : n v S p P r > < p : c N v P r   i d = " 7 "   n a m e = " T i t l e   1 " > < a : e x t L s t > < a : e x t   u r i = " { A 8 C D 5 4 3 3 - 2 8 2 F - 4 1 A 5 - B E 2 C - C F 2 8 B 3 4 3 3 F 9 5 } " > < a 1 6 : c r e a t i o n I d   x m l n s : a 1 6 = " h t t p : / / s c h e m a s . m i c r o s o f t . c o m / o f f i c e / d r a w i n g / 2 0 1 0 / m a i n "   i d = " { 4 7 1 B 0 2 0 5 - 4 6 9 A - 4 A B F - 8 5 A 2 - 7 9 3 2 D A D C 0 6 0 5 } " / > < / a : e x t > < / a : e x t L s t > < / p : c N v P r > < p : c N v S p P r > < a : s p L o c k s   n o G r p = " t r u e " / > < / p : c N v S p P r > < p : n v P r > < p : p h   i d x = " 3 "   t y p e = " t i t l e " / > < / p : n v P r > < / p : n v S p P r > < p : s p P r > < a : x f r m   r o t = " 0 " > < a : o f f   x = " 8 8 8 6 5 3 "   y = " 6 9 4 8 2 4 " / > < a : e x t   c x = " 7 3 6 7 1 4 2 "   c y = " 2 5 5 3 6 3 8 " / > < / a : x f r m > < a : n o F i l l / > < a : l n > < a : n o F i l l / > < / a : l n > < / p : s p P r > < p : t x B o d y > < a : b o d y P r   a n c h o r = " b "   b I n s = " 0 "   l I n s = " 0 "   r I n s = " 0 "   r t l C o l = " 0 "   t I n s = " 0 "   v e r t = " h o r z " /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5 4 0 0 " > < a : s o l i d F i l l > < a : s c h e m e C l r   v a l = " b g 1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c x n S p > < p : n v C x n S p P r > < p : c N v P r   i d = " 8 "   n a m e = " S t r a i g h t   C o n n e c t o r   1 8 " > < a : e x t L s t > < a : e x t   u r i = " { 2 F 0 6 4 F 3 2 - E 6 4 5 - 4 4 1 8 - A C 0 1 - 3 4 7 D 7 0 1 3 D 2 8 F } " > < a 1 6 : c r e a t i o n I d   x m l n s : a 1 6 = " h t t p : / / s c h e m a s . m i c r o s o f t . c o m / o f f i c e / d r a w i n g / 2 0 1 0 / m a i n "   i d = " { 0 A 8 8 0 5 7 2 - 0 5 8 8 - 4 D E 6 - 9 0 C 9 - D 3 D 1 2 F 0 9 E E 3 0 } " / > < / a : e x t > < / a : e x t L s t > < / p : c N v P r > < p : c N v C x n S p P r / > < p : n v P r / > < / p : n v C x n S p P r > < p : s p P r > < a : x f r m   r o t = " 0 " > < a : o f f   x = " 8 8 8 6 5 2 "   y = " 4 5 0 7 4 8 7 " / > < a : e x t   c x = " 7 3 6 7 1 2 6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h i d d e n = " f a l s e "   i d = " 9 "   n a m e = " S l i d e   N u m b e r   P l a c e h o l d e r   1 " > < a : e x t L s t > < a : e x t   u r i = " { B 6 F C A C 5 C - E 9 0 2 - 4 9 B 9 - 9 8 B C - C 9 A A 2 6 A 1 4 E 5 4 } " > < a 1 6 : c r e a t i o n I d   x m l n s : a 1 6 = " h t t p : / / s c h e m a s . m i c r o s o f t . c o m / o f f i c e / d r a w i n g / 2 0 1 0 / m a i n "   i d = " { 3 1 2 7 D 3 E E - 2 7 4 E - 4 0 4 E - 8 6 C 6 - F 7 9 9 A E 3 E 9 B 5 0 } " / > < / a : e x t > < / a : e x t L s t > < / p : c N v P r > < p : c N v S p P r > < a : s p L o c k s   n o G r p = " t r u e " / > < / p : c N v S p P r > < p : n v P r > < p : p h   i d x = " 4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h i d d e n = " f a l s e "   i d = " 1 0 "   n a m e = " D a t e   P l a c e h o l d e r   1 " > < a : e x t L s t > < a : e x t   u r i = " { 0 C 2 D B 7 B 7 - 8 1 7 8 - 4 F A 4 - 8 0 8 7 - 7 E 0 9 1 5 6 7 4 C 5 F } " > < a 1 6 : c r e a t i o n I d   x m l n s : a 1 6 = " h t t p : / / s c h e m a s . m i c r o s o f t . c o m / o f f i c e / d r a w i n g / 2 0 1 0 / m a i n "   i d = " { 4 6 E F 4 A 9 4 - E F E 8 - 4 0 C E - 8 F F B - F 0 8 F D 7 F D 8 B 6 A } " / > < / a : e x t > < / a : e x t L s t > < / p : c N v P r > < p : c N v S p P r > < a : s p L o c k s   n o G r p = " t r u e " / > < / p : c N v S p P r > < p : n v P r > < p : p h   i d x = " 5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1 "   n a m e = " F o o t e r   P l a c e h o l d e r   1 " > < a : e x t L s t > < a : e x t   u r i = " { 2 C 3 9 E 6 6 4 - 6 2 B B - 4 C 9 9 - B C 1 4 - 2 C E F 3 A 3 1 5 F 1 A } " > < a 1 6 : c r e a t i o n I d   x m l n s : a 1 6 = " h t t p : / / s c h e m a s . m i c r o s o f t . c o m / o f f i c e / d r a w i n g / 2 0 1 0 / m a i n "   i d = " { 2 4 B 0 7 9 2 0 - 2 4 7 7 - 4 1 4 3 - 8 E 6 E - F E E 9 0 C B 1 3 8 8 8 } " / > < / a : e x t > < / a : e x t L s t > < / p : c N v P r > < p : c N v S p P r > < a : s p L o c k s   n o G r p = " t r u e " / > < / p : c N v S p P r > < p : n v P r > < p : p h   i d x = " 6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C 0 3 E 0 2 8 1 - A 9 8 1 - 4 5 B 3 - 8 2 A 8 - 7 2 6 7 3 8 4 D 1 2 F 6 } " > < p 1 4 : c r e a t i o n I d   x m l n s : p 1 4 = " h t t p : / / s c h e m a s . m i c r o s o f t . c o m / o f f i c e / p o w e r p o i n t / 2 0 1 0 / m a i n "   v a l = " 1 6 4 3 7 2 4 8 9 7 0 1 3 " / > < / p : e x t > < / p : e x t L s t > < / p : c S l d > < p : c l r M a p O v r > < a : m a s t e r C l r M a p p i n g / > < / p : c l r M a p O v r > < / p : s l d L a y o u t >
</file>

<file path=ppt/slideLayouts/slideLayout9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I m p o r t a n c e   o f   C o m m e n t i n g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P i c t u r e   P l a c e h o l d e r   1 9 " > < a : e x t L s t > < a : e x t   u r i = " { 2 C 6 1 0 8 F 0 - E A 1 A - 4 A 3 D - A E 0 D - 1 F 4 D 8 C 3 C 2 F 5 F } " > < a 1 6 : c r e a t i o n I d   x m l n s : a 1 6 = " h t t p : / / s c h e m a s . m i c r o s o f t . c o m / o f f i c e / d r a w i n g / 2 0 1 0 / m a i n "   i d = " { 9 A 5 4 0 3 6 1 - 1 F 8 5 - 4 6 5 1 - 9 9 B 0 - 8 1 B A 3 C 6 8 A 8 3 A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5 4 0 0 0 0 0 " > < a : o f f   x = " 8 1 2 6 7 7 0 "   y = " 2 4 0 6 4 0 7 " / > < a : e x t   c x = " 1 2 9 0 3 1 9 "   c y = " 3 9 3 7 9 0 " / > < / a : x f r m > < / p : s p P r > < p : t x B o d y > < a : b o d y P r   a n c h o r = " c t r "   r t l C o l = " 0 "   v e r t = " h o r z " > < a : n o A u t o f i t / > < / a : b o d y P r > < a : l s t S t y l e > < a : l v l 1 p P r   a l g n = " c t r "   l v l = " 0 " > < a : d e f R P r   d i r t y = " 0 "   l a n g = " e n - U S "   s z = " 2 0 0 0 " > < a : l a t i n   t y p e f a c e = " + m n - l t " / > < / a : d e f R P r > < / a : l v l 1 p P r > < / a : l s t S t y l e > < a : p > < a : p P r / > < a : r > < a : r P r   d i r t y = " 0 "   l a n g = " e n - U S " / > < a : t > L o g o < / a : t > < / a : r > < a : e n d P a r a R P r   d i r t y = " 0 "   l a n g = " e n - U S " / > < / a : p > < / p : t x B o d y > < / p : s p > < p : s p > < p : n v S p P r > < p : c N v P r   i d = " 3 "   n a m e = " T e x t   P l a c e h o l d e r   6 " > < a : e x t L s t > < a : e x t   u r i = " { 9 E 7 1 E 1 8 8 - 6 1 A B - 4 2 C D - A 5 F 8 - 7 C 8 2 0 5 D 3 5 5 7 8 } " > < a 1 6 : c r e a t i o n I d   x m l n s : a 1 6 = " h t t p : / / s c h e m a s . m i c r o s o f t . c o m / o f f i c e / d r a w i n g / 2 0 1 0 / m a i n "   i d = " { E 7 6 D A 0 3 6 - 2 A E B - 4 E B 5 - 8 F 0 6 - B 6 A E 0 A 9 9 7 6 6 2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8 8 2 0 5 "   y = " 1 7 7 5 6 3 1 " / > < a : e x t   c x = " 7 3 6 7 5 9 0 "   c y = " 1 0 6 8 8 3 5 " / > < / a : x f r m > < / p : s p P r > < p : t x B o d y > < a : b o d y P r   a n c h o r = " b "   b I n s = " 0 "   l I n s = " 1 0 8 0 0 0 "   r t l C o l = " 0 "   v e r t = " h o r z " > < a : n o A u t o f i t / > < / a : b o d y P r > < a : l s t S t y l e > < a : l v l 1 p P r   l v l = " 0 " > < a : l n S p c > < a : s p c P c t   v a l = " 1 2 5 0 0 0 " / > < / a : l n S p c > < a : d e f R P r   d i r t y = " 0 "   l a n g = " e n - U S "   s z = " 1 0 0 0 " > < a : s o l i d F i l l > < a : s c h e m e C l r   v a l = " a c c e n t 3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4 "   n a m e = " T i t l e   1 " > < a : e x t L s t > < a : e x t   u r i = " { 4 A 6 8 3 0 5 F - F 0 3 B - 4 4 B 8 - 9 7 0 5 - E 4 0 5 7 C 7 9 3 4 D 4 } " > < a 1 6 : c r e a t i o n I d   x m l n s : a 1 6 = " h t t p : / / s c h e m a s . m i c r o s o f t . c o m / o f f i c e / d r a w i n g / 2 0 1 0 / m a i n "   i d = " { C 8 2 5 0 C A B - A 7 C 4 - 4 5 9 D - 9 D E F - 8 C 7 0 9 3 1 0 5 D A 1 } " / > < / a : e x t > < / a : e x t L s t > < / p : c N v P r > < p : c N v S p P r > < a : s p L o c k s   n o G r p = " t r u e " / > < / p : c N v S p P r > < p : n v P r > < p : p h   i d x = " 2 "   t y p e = " t i t l e " / > < / p : n v P r > < / p : n v S p P r > < p : s p P r > < a : x f r m   r o t = " 0 " > < a : o f f   x = " 8 8 8 6 5 3 "   y = " 6 9 4 8 2 4 " / > < a : e x t   c x = " 7 3 6 7 1 2 6 "   c y = " 9 1 1 3 9 1 " / > < / a : x f r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5 4 0 0 " > < a : l a t i n   t y p e f a c e = " + m j - l t " / > < / a : d e f R P r > < / a : l v l 1 p P r > < / a : l s t S t y l e > < a : p > < a : p P r / > < a : r > < a : r P r   d i r t y = " 0 "   l a n g = " e n - U S " / > < a : t > C l i c k   t o   e d i t < / a : t > < / a : r > < a : e n d P a r a R P r   d i r t y = " 0 "   l a n g = " e n - U S " / > < / a : p > < / p : t x B o d y > < / p : s p > < p : s p > < p : n v S p P r > < p : c N v P r   i d = " 5 "   n a m e = " T e x t   P l a c e h o l d e r   6 " > < a : e x t L s t > < a : e x t   u r i = " { 0 4 A 5 F 6 E 3 - 2 4 A 6 - 4 A C 6 - 8 8 D 7 - 5 9 2 2 4 4 8 6 4 C 8 3 } " > < a 1 6 : c r e a t i o n I d   x m l n s : a 1 6 = " h t t p : / / s c h e m a s . m i c r o s o f t . c o m / o f f i c e / d r a w i n g / 2 0 1 0 / m a i n "   i d = " { 2 5 6 9 0 6 A A - C B D A - 4 F D 9 - 8 3 8 8 - 0 D A 9 8 A F B 6 4 E D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8 8 8 2 0 5 "   y = " 4 0 5 7 6 5 0 " / > < a : e x t   c x = " 1 9 3 1 1 9 4 "   c y = " 7 0 9 2 2 0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F o n t   t y p e f a c e = " + m j - l t " / > < a : b u N o n e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P i c t u r e   P l a c e h o l d e r   1 8 " > < a : e x t L s t > < a : e x t   u r i = " { B A 7 8 2 7 A A - 5 A F E - 4 8 6 F - B 6 E 6 - 4 F 8 E 4 8 5 9 0 E F 1 } " > < a 1 6 : c r e a t i o n I d   x m l n s : a 1 6 = " h t t p : / / s c h e m a s . m i c r o s o f t . c o m / o f f i c e / d r a w i n g / 2 0 1 0 / m a i n "   i d = " { 2 F D A 0 B 5 F - 1 8 9 7 - 4 D F 7 - A 5 0 4 - 6 1 A 0 F A B 4 1 B C 3 } " / > < / a : e x t > < / a : e x t L s t > < / p : c N v P r > < p : c N v S p P r > < a : s p L o c k s   n o G r p = " t r u e " / > < / p : c N v S p P r > < p : n v P r > < p : p h   i d x = " 4 "   t y p e = " p i c " / > < / p : n v P r > < / p : n v S p P r > < p : s p P r > < a : x f r m   r o t = " 0 " > < a : o f f   x = " 1 4 6 6 6 6 1 "   y = " 3 1 1 6 6 0 3 " / > < a : e x t   c x = " 7 7 4 2 8 1 "   c y = " 7 7 4 2 8 1 " / > < / a : x f r m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7 "   n a m e = " S t r a i g h t   C o n n e c t o r   9 " > < a : e x t L s t > < a : e x t   u r i = " { A 8 3 D 0 2 9 C - 4 5 C D - 4 C 9 7 - A E 9 2 - 4 2 D 8 4 2 7 2 4 C 7 0 } " > < a 1 6 : c r e a t i o n I d   x m l n s : a 1 6 = " h t t p : / / s c h e m a s . m i c r o s o f t . c o m / o f f i c e / d r a w i n g / 2 0 1 0 / m a i n "   i d = " { D 0 7 1 B 7 0 E - F B E C - 4 9 6 8 - 9 0 9 1 - F A 2 6 4 6 1 3 6 6 7 A } " / > < / a : e x t > < / a : e x t L s t > < / p : c N v P r > < p : c N v C x n S p P r / > < p : n v P r / > < / p : n v C x n S p P r > < p : s p P r > < a : x f r m   f l i p V = " t r u e "   r o t = " 0 " > < a : o f f   x = " 8 8 8 2 0 5 "   y = " 4 7 7 6 0 0 4 " / > < a : e x t   c x = " 1 9 3 1 1 9 4 "   c y = " 2 0 0 5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8 "   n a m e = " T e x t   P l a c e h o l d e r   6 " > < a : e x t L s t > < a : e x t   u r i = " { A 9 2 7 5 E C 1 - 2 3 B E - 4 A B 5 - A 8 D 1 - B 7 5 3 2 E 0 E E 0 D C } " > < a 1 6 : c r e a t i o n I d   x m l n s : a 1 6 = " h t t p : / / s c h e m a s . m i c r o s o f t . c o m / o f f i c e / d r a w i n g / 2 0 1 0 / m a i n "   i d = " { 2 F E 8 7 E 1 8 - C F 0 4 - 4 2 6 C - A 0 A 7 - 6 F C 2 E 6 9 B 6 E 6 C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3 6 0 6 4 0 2 "   y = " 4 0 5 7 6 5 0 " / > < a : e x t   c x = " 1 9 3 1 1 9 4 "   c y = " 7 0 9 2 2 0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F o n t   t y p e f a c e = " + m j - l t " / > < a : b u N o n e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9 "   n a m e = " P i c t u r e   P l a c e h o l d e r   1 8 " > < a : e x t L s t > < a : e x t   u r i = " { 3 B F 6 A 0 C 4 - C 2 3 D - 4 C 3 A - 8 6 4 4 - 6 0 9 D B F 3 F 2 3 1 6 } " > < a 1 6 : c r e a t i o n I d   x m l n s : a 1 6 = " h t t p : / / s c h e m a s . m i c r o s o f t . c o m / o f f i c e / d r a w i n g / 2 0 1 0 / m a i n "   i d = " { A E 9 F C A B 6 - D 9 7 B - 4 3 6 3 - 9 3 1 1 - 7 4 1 F 0 5 E 9 A 7 B C } " / > < / a : e x t > < / a : e x t L s t > < / p : c N v P r > < p : c N v S p P r > < a : s p L o c k s   n o G r p = " t r u e " / > < / p : c N v S p P r > < p : n v P r > < p : p h   i d x = " 6 "   t y p e = " p i c " / > < / p : n v P r > < / p : n v S p P r > < p : s p P r > < a : x f r m   r o t = " 0 " > < a : o f f   x = " 4 1 8 4 8 5 9 "   y = " 3 1 1 6 6 0 3 " / > < a : e x t   c x = " 7 7 4 2 8 1 "   c y = " 7 7 4 2 8 1 " / > < / a : x f r m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0 "   n a m e = " S t r a i g h t   C o n n e c t o r   1 6 " > < a : e x t L s t > < a : e x t   u r i = " { B C E 7 B D 5 6 - B 6 D 0 - 4 F 5 F - A 4 8 0 - 0 D 8 6 B 9 0 1 4 0 D 4 } " > < a 1 6 : c r e a t i o n I d   x m l n s : a 1 6 = " h t t p : / / s c h e m a s . m i c r o s o f t . c o m / o f f i c e / d r a w i n g / 2 0 1 0 / m a i n "   i d = " { 1 C C 8 C 0 8 4 - 5 0 1 F - 4 6 3 C - 8 B B 9 - E A 2 F 3 3 6 D 5 5 8 D } " / > < / a : e x t > < / a : e x t L s t > < / p : c N v P r > < p : c N v C x n S p P r / > < p : n v P r / > < / p : n v C x n S p P r > < p : s p P r > < a : x f r m   r o t = " 0 " > < a : o f f   x = " 3 6 0 6 4 0 2 "   y = " 4 7 7 6 0 0 4 " / > < a : e x t   c x = " 1 9 3 1 1 9 4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1 "   n a m e = " T e x t   P l a c e h o l d e r   6 " > < a : e x t L s t > < a : e x t   u r i = " { 1 5 D 5 9 3 3 8 - B 3 0 E - 4 7 D A - A 5 4 C - D F 7 E 5 0 5 0 9 D E 2 } " > < a 1 6 : c r e a t i o n I d   x m l n s : a 1 6 = " h t t p : / / s c h e m a s . m i c r o s o f t . c o m / o f f i c e / d r a w i n g / 2 0 1 0 / m a i n "   i d = " { 4 A 9 9 9 1 C 6 - 0 5 1 6 - 4 0 4 6 - 9 5 E C - 1 6 7 5 2 0 B C A B B 1 } " / > < / a : e x t > < / a : e x t L s t > < / p : c N v P r > < p : c N v S p P r > < a : s p L o c k s   n o G r p = " t r u e " / > < / p : c N v S p P r > < p : n v P r > < p : p h   i d x = " 7 "   t y p e = " b o d y " / > < / p : n v P r > < / p : n v S p P r > < p : s p P r > < a : x f r m   r o t = " 0 " > < a : o f f   x = " 6 3 2 4 5 8 5 "   y = " 4 0 5 7 6 5 0 " / > < a : e x t   c x = " 1 9 3 1 1 9 4 "   c y = " 7 0 9 2 2 0 " / > < / a : x f r m > < a : n o F i l l / > < / p : s p P r > < p : t x B o d y > < a : b o d y P r   a n c h o r = " t "   b I n s = " 7 2 0 0 0 "   l I n s = " 1 0 8 0 0 0 "   r t l C o l = " 0 "   t I n s = " 7 2 0 0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F o n t   t y p e f a c e = " + m j - l t " / > < a : b u N o n e / > < a : d e f R P r   b = " 1 "   d i r t y = " 0 "   l a n g = " e n - U S "   s z = " 1 0 0 0 " > < a : s o l i d F i l l > < a : s c h e m e C l r   v a l = " t x 2 " / > < / a : s o l i d F i l l > < a : l a t i n   t y p e f a c e = " + m n - l t " / > < / a : d e f R P r > < / a : l v l 1 p P r > < a : l v l 2 p P r   l v l = " 1 " > < a : d e f R P r   d i r t y = " 0 "   l a n g = " e n - U S "   s z = " 1 4 0 0 " / > < / a : l v l 2 p P r > < a : l v l 3 p P r   l v l = " 2 " > < a : d e f R P r   d i r t y = " 0 "   l a n g = " e n - U S "   s z = " 1 4 0 0 " / > < / a : l v l 3 p P r > < a : l v l 4 p P r   l v l = " 3 " > < a : d e f R P r   d i r t y = " 0 "   l a n g = " e n - U S "   s z = " 1 4 0 0 " / > < / a : l v l 4 p P r > < a : l v l 5 p P r   l v l = " 4 " > < a : d e f R P r   d i r t y = " 0 "   l a n g = " e n - U S "   s z = " 1 4 0 0 "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1 2 "   n a m e = " P i c t u r e   P l a c e h o l d e r   1 8 " > < a : e x t L s t > < a : e x t   u r i = " { 8 C B 9 4 3 8 7 - 5 3 7 8 - 4 A B 2 - A 1 E 7 - B 1 0 4 3 8 E 5 3 8 A F } " > < a 1 6 : c r e a t i o n I d   x m l n s : a 1 6 = " h t t p : / / s c h e m a s . m i c r o s o f t . c o m / o f f i c e / d r a w i n g / 2 0 1 0 / m a i n "   i d = " { 3 E 2 A B 9 7 0 - 3 0 7 5 - 4 3 3 B - 9 0 0 F - 0 0 8 F A 3 2 6 9 6 F B } " / > < / a : e x t > < / a : e x t L s t > < / p : c N v P r > < p : c N v S p P r > < a : s p L o c k s   n o G r p = " t r u e " / > < / p : c N v S p P r > < p : n v P r > < p : p h   i d x = " 8 "   t y p e = " p i c " / > < / p : n v P r > < / p : n v S p P r > < p : s p P r > < a : x f r m   r o t = " 0 " > < a : o f f   x = " 6 9 0 3 0 4 2 "   y = " 3 1 1 6 6 0 3 " / > < a : e x t   c x = " 7 7 4 2 8 1 "   c y = " 7 7 4 2 8 1 " / > < / a : x f r m > < / p : s p P r > < p : t x B o d y > < a : b o d y P r   r t l C o l = " 0 " / > < a : l s t S t y l e > < a : l v l 1 p P r   l v l = " 0 " > < a : d e f R P r   d i r t y = " 0 "   l a n g = " e n - U S " > < a : l a t i n   t y p e f a c e = " + m n - l t " / > < / a : d e f R P r > < / a : l v l 1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3 "   n a m e = " S t r a i g h t   C o n n e c t o r   2 3 " > < a : e x t L s t > < a : e x t   u r i = " { 4 F C 4 E 1 B 0 - E 9 D 0 - 4 F 8 4 - B 2 7 3 - A C 4 9 5 C 8 4 5 4 1 B } " > < a 1 6 : c r e a t i o n I d   x m l n s : a 1 6 = " h t t p : / / s c h e m a s . m i c r o s o f t . c o m / o f f i c e / d r a w i n g / 2 0 1 0 / m a i n "   i d = " { 0 7 A B A D 6 2 - 5 C 9 F - 4 D 9 D - 8 D 0 5 - 5 9 1 F 4 5 B 5 A 3 7 C } " / > < / a : e x t > < / a : e x t L s t > < / p : c N v P r > < p : c N v C x n S p P r / > < p : n v P r / > < / p : n v C x n S p P r > < p : s p P r > < a : x f r m   r o t = " 0 " > < a : o f f   x = " 6 3 2 4 5 8 5 "   y = " 4 7 7 6 0 0 4 " / > < a : e x t   c x = " 1 9 3 1 1 9 4 "   c y = " 0 " / > < / a : x f r m > < a : p r s t G e o m   p r s t = " l i n e " > < a : a v L s t / > < / a : p r s t G e o m > < a : l n   w = " 1 2 7 0 0 " > < a : s o l i d F i l l > < a : s c h e m e C l r   v a l = " t x 2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h i d d e n = " f a l s e "   i d = " 1 4 "   n a m e = " S l i d e   N u m b e r   P l a c e h o l d e r   1 " > < a : e x t L s t > < a : e x t   u r i = " { 9 2 2 8 B 0 0 E - 3 1 A C - 4 8 C D - B 4 2 9 - 6 4 A 4 7 A 4 6 8 9 4 2 } " > < a 1 6 : c r e a t i o n I d   x m l n s : a 1 6 = " h t t p : / / s c h e m a s . m i c r o s o f t . c o m / o f f i c e / d r a w i n g / 2 0 1 0 / m a i n "   i d = " { C 1 F E 4 0 7 D - 9 C E 0 - 4 B A D - B C 7 D - 1 9 E 3 D 9 8 0 9 F 6 B } " / > < / a : e x t > < / a : e x t L s t > < / p : c N v P r > < p : c N v S p P r > < a : s p L o c k s   n o G r p = " t r u e " / > < / p : c N v S p P r > < p : n v P r > < p : p h   i d x = " 9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2 C F B 4 D 8 C - E 8 2 F - 4 F F 6 - B E F 3 - 8 C 3 F 1 0 B 5 2 7 6 8 } "   t y p e = " s l i d e n u m " / > < a : e n d P a r a R P r   d i r t y = " 0 "   l a n g = " e n - U S " / > < / a : p > < / p : t x B o d y > < / p : s p > < p : s p > < p : n v S p P r > < p : c N v P r   h i d d e n = " f a l s e "   i d = " 1 5 "   n a m e = " D a t e   P l a c e h o l d e r   1 " > < a : e x t L s t > < a : e x t   u r i = " { 2 0 0 0 B 1 1 A - B C C 9 - 4 6 0 F - B 7 1 D - C 7 C 5 8 D 4 8 1 7 1 4 } " > < a 1 6 : c r e a t i o n I d   x m l n s : a 1 6 = " h t t p : / / s c h e m a s . m i c r o s o f t . c o m / o f f i c e / d r a w i n g / 2 0 1 0 / m a i n "   i d = " { B F B F D B 2 E - E 3 4 E - 4 3 5 A - A D F 6 - 4 F 1 C 4 6 3 9 B 7 0 6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6 "   n a m e = " F o o t e r   P l a c e h o l d e r   1 " > < a : e x t L s t > < a : e x t   u r i = " { 3 8 9 9 6 B 5 A - 1 7 1 7 - 4 5 3 D - A 5 1 8 - F A E 8 2 9 1 1 0 7 3 A } " > < a 1 6 : c r e a t i o n I d   x m l n s : a 1 6 = " h t t p : / / s c h e m a s . m i c r o s o f t . c o m / o f f i c e / d r a w i n g / 2 0 1 0 / m a i n "   i d = " { 5 C 3 8 8 F 9 0 - 7 F 6 E - 4 D 4 6 - 8 4 F 7 - A 6 9 9 3 A E 8 F 2 2 F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3 E C 5 4 E 1 5 - 2 9 4 7 - 4 D 5 9 - 9 C 7 6 - 4 C 6 4 A D 1 7 B 8 E 6 } " > < p 1 4 : c r e a t i o n I d   x m l n s : p 1 4 = " h t t p : / / s c h e m a s . m i c r o s o f t . c o m / o f f i c e / p o w e r p o i n t / 2 0 1 0 / m a i n "   v a l = " 1 6 4 3 7 2 4 8 9 7 0 1 6 " / > < / p : e x t > < / p : e x t L s t > < / p : c S l d > < p : c l r M a p O v r > < a : m a s t e r C l r M a p p i n g / > < / p : c l r M a p O v r > < / p : s l d L a y o u t >
</file>

<file path=ppt/slideMasters/_rels/slide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R e l a t i o n s h i p   I d = " r I d 2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s l i d e L a y o u t s / s l i d e L a y o u t 3 . x m l "   T y p e = " h t t p : / / s c h e m a s . o p e n x m l f o r m a t s . o r g / o f f i c e D o c u m e n t / 2 0 0 6 / r e l a t i o n s h i p s / s l i d e L a y o u t " / > < R e l a t i o n s h i p   I d = " r I d 4 "   T a r g e t = " . . / s l i d e L a y o u t s / s l i d e L a y o u t 4 . x m l "   T y p e = " h t t p : / / s c h e m a s . o p e n x m l f o r m a t s . o r g / o f f i c e D o c u m e n t / 2 0 0 6 / r e l a t i o n s h i p s / s l i d e L a y o u t " / > < R e l a t i o n s h i p   I d = " r I d 5 "   T a r g e t = " . . / s l i d e L a y o u t s / s l i d e L a y o u t 5 . x m l "   T y p e = " h t t p : / / s c h e m a s . o p e n x m l f o r m a t s . o r g / o f f i c e D o c u m e n t / 2 0 0 6 / r e l a t i o n s h i p s / s l i d e L a y o u t " / > < R e l a t i o n s h i p   I d = " r I d 6 "   T a r g e t = " . . / s l i d e L a y o u t s / s l i d e L a y o u t 6 . x m l "   T y p e = " h t t p : / / s c h e m a s . o p e n x m l f o r m a t s . o r g / o f f i c e D o c u m e n t / 2 0 0 6 / r e l a t i o n s h i p s / s l i d e L a y o u t " / > < R e l a t i o n s h i p   I d = " r I d 7 "   T a r g e t = " . . / s l i d e L a y o u t s / s l i d e L a y o u t 7 . x m l "   T y p e = " h t t p : / / s c h e m a s . o p e n x m l f o r m a t s . o r g / o f f i c e D o c u m e n t / 2 0 0 6 / r e l a t i o n s h i p s / s l i d e L a y o u t " / > < R e l a t i o n s h i p   I d = " r I d 8 "   T a r g e t = " . . / s l i d e L a y o u t s / s l i d e L a y o u t 8 . x m l "   T y p e = " h t t p : / / s c h e m a s . o p e n x m l f o r m a t s . o r g / o f f i c e D o c u m e n t / 2 0 0 6 / r e l a t i o n s h i p s / s l i d e L a y o u t " / > < R e l a t i o n s h i p   I d = " r I d 9 "   T a r g e t = " . . / s l i d e L a y o u t s / s l i d e L a y o u t 9 . x m l "   T y p e = " h t t p : / / s c h e m a s . o p e n x m l f o r m a t s . o r g / o f f i c e D o c u m e n t / 2 0 0 6 / r e l a t i o n s h i p s / s l i d e L a y o u t " / > < R e l a t i o n s h i p   I d = " r I d 1 0 "   T a r g e t = " . . / s l i d e L a y o u t s / s l i d e L a y o u t 1 0 . x m l "   T y p e = " h t t p : / / s c h e m a s . o p e n x m l f o r m a t s . o r g / o f f i c e D o c u m e n t / 2 0 0 6 / r e l a t i o n s h i p s / s l i d e L a y o u t " / > < R e l a t i o n s h i p   I d = " r I d 1 1 "   T a r g e t = " . . / s l i d e L a y o u t s / s l i d e L a y o u t 1 1 . x m l "   T y p e = " h t t p : / / s c h e m a s . o p e n x m l f o r m a t s . o r g / o f f i c e D o c u m e n t / 2 0 0 6 / r e l a t i o n s h i p s / s l i d e L a y o u t " / > < R e l a t i o n s h i p   I d = " r I d 1 2 "   T a r g e t = " . . / s l i d e L a y o u t s / s l i d e L a y o u t 1 2 . x m l "   T y p e = " h t t p : / / s c h e m a s . o p e n x m l f o r m a t s . o r g / o f f i c e D o c u m e n t / 2 0 0 6 / r e l a t i o n s h i p s / s l i d e L a y o u t " / > < R e l a t i o n s h i p   I d = " r I d 1 3 "   T a r g e t = " . . / s l i d e L a y o u t s / s l i d e L a y o u t 1 3 . x m l "   T y p e = " h t t p : / / s c h e m a s . o p e n x m l f o r m a t s . o r g / o f f i c e D o c u m e n t / 2 0 0 6 / r e l a t i o n s h i p s / s l i d e L a y o u t " / > < R e l a t i o n s h i p   I d = " r I d 1 4 "   T a r g e t = " . . / s l i d e L a y o u t s / s l i d e L a y o u t 1 4 . x m l "   T y p e = " h t t p : / / s c h e m a s . o p e n x m l f o r m a t s . o r g / o f f i c e D o c u m e n t / 2 0 0 6 / r e l a t i o n s h i p s / s l i d e L a y o u t " / > < R e l a t i o n s h i p   I d = " r I d 1 5 "   T a r g e t = " . . / s l i d e L a y o u t s / s l i d e L a y o u t 1 5 . x m l "   T y p e = " h t t p : / / s c h e m a s . o p e n x m l f o r m a t s . o r g / o f f i c e D o c u m e n t / 2 0 0 6 / r e l a t i o n s h i p s / s l i d e L a y o u t " / > < R e l a t i o n s h i p   I d = " r I d 1 6 "   T a r g e t = " . . / s l i d e L a y o u t s / s l i d e L a y o u t 1 6 . x m l "   T y p e = " h t t p : / / s c h e m a s . o p e n x m l f o r m a t s . o r g / o f f i c e D o c u m e n t / 2 0 0 6 / r e l a t i o n s h i p s / s l i d e L a y o u t " / > < R e l a t i o n s h i p   I d = " r I d 1 7 "   T a r g e t = " . . / s l i d e L a y o u t s / s l i d e L a y o u t 1 7 . x m l "   T y p e = " h t t p : / / s c h e m a s . o p e n x m l f o r m a t s . o r g / o f f i c e D o c u m e n t / 2 0 0 6 / r e l a t i o n s h i p s / s l i d e L a y o u t " / > < R e l a t i o n s h i p   I d = " r I d 1 8 "   T a r g e t = " . . / s l i d e L a y o u t s / s l i d e L a y o u t 1 8 . x m l "   T y p e = " h t t p : / / s c h e m a s . o p e n x m l f o r m a t s . o r g / o f f i c e D o c u m e n t / 2 0 0 6 / r e l a t i o n s h i p s / s l i d e L a y o u t " / > < R e l a t i o n s h i p   I d = " r I d 1 9 "   T a r g e t = " . . / t h e m e / t h e m e 1 . x m l "   T y p e = " h t t p : / / s c h e m a s . o p e n x m l f o r m a t s . o r g / o f f i c e D o c u m e n t / 2 0 0 6 / r e l a t i o n s h i p s / t h e m e " / > < R e l a t i o n s h i p   I d = " r I d 2 0 "   T a r g e t = " . . / t a g s / t a g 1 . x m l "   T y p e = " h t t p : / / s c h e m a s . o p e n x m l f o r m a t s . o r g / o f f i c e D o c u m e n t / 2 0 0 6 / r e l a t i o n s h i p s / t a g s " / > < / R e l a t i o n s h i p s >
</file>

<file path=ppt/slideMasters/slideMaster1.xml>�� < ? x m l   v e r s i o n = " 1 . 0 "   e n c o d i n g = " U T F - 1 6 " ? > < p : s l d M a s t e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M a s t e r 1 " > < p : b g > < p : b g R e f   i d x = " 1 0 0 1 " > < a : s c h e m e C l r   v a l = " b g 1 " / > < / p : b g R e f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P l a c e h o l d e r   1 " > < a : e x t L s t > < a : e x t   u r i = " { 4 3 2 0 D C 7 7 - B 6 3 A - 4 E 2 2 - 9 A 6 2 - B 4 E 5 1 1 D 0 E F A 4 } " > < a 1 6 : c r e a t i o n I d   x m l n s : a 1 6 = " h t t p : / / s c h e m a s . m i c r o s o f t . c o m / o f f i c e / d r a w i n g / 2 0 1 0 / m a i n "   i d = " { 1 8 E 0 7 B F B - B 0 C A - 4 D F 8 - 9 0 1 C - 2 5 A B 0 1 5 9 4 0 7 E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8 8 8 2 0 6 "   y = " 6 4 9 7 0 5 " / > < a : e x t   c x = " 7 3 6 7 5 8 6 "   c y = " 1 4 7 6 3 5 3 " / > < / a : x f r m > < a : p r s t G e o m   p r s t = " r e c t " > < a : a v L s t / > < / a : p r s t G e o m > < a : n o F i l l / > < a : l n > < a : n o F i l l / > < / a : l n > < / p : s p P r > < p : t x B o d y > < a : b o d y P r   a n c h o r = " t "   b I n s = " 0 "   l I n s = " 0 "   r I n s = " 0 "   r t l C o l = " 0 "   t I n s = " 0 "   v e r t = " h o r z " > < a : n o A u t o f i t / > < / a : b o d y P r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T e x t   P l a c e h o l d e r   2 " > < a : e x t L s t > < a : e x t   u r i = " { 8 2 5 A B E 5 6 - E 0 3 5 - 4 F B E - 8 2 7 3 - F 1 C 7 3 7 B 6 E D F 3 } " > < a 1 6 : c r e a t i o n I d   x m l n s : a 1 6 = " h t t p : / / s c h e m a s . m i c r o s o f t . c o m / o f f i c e / d r a w i n g / 2 0 1 0 / m a i n "   i d = " { 8 B 9 5 2 B 8 0 - 4 2 6 7 - 4 A 9 D - A D B D - 1 2 4 7 C E D 0 E E 1 1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8 8 2 0 6 "   y = " 2 2 6 0 5 9 9 " / > < a : e x t   c x = " 7 3 6 7 5 8 6 "   c y = " 2 5 1 1 4 2 5 " / > < / a : x f r m > < a : p r s t G e o m   p r s t = " r e c t " > < a : a v L s t / > < / a : p r s t G e o m > < a : n o F i l l / > < a : l n > < a : n o F i l l / > < / a : l n > < / p : s p P r > < p : t x B o d y > < a : b o d y P r   b I n s = " 7 2 0 0 0 "   l I n s = " 1 0 8 0 0 0 "   r I n s = " 1 0 8 0 0 0 "   r t l C o l = " 0 "   t I n s = " 7 2 0 0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h i d d e n = " f a l s e "   i d = " 4 "   n a m e = " F o o t e r   P l a c e h o l d e r   1 " > < a : e x t L s t > < a : e x t   u r i = " { 9 0 B 1 9 F 9 4 - 2 4 8 6 - 4 9 D 1 - 9 1 F C - E D B 9 C 6 7 B B A 3 3 } " > < a 1 6 : c r e a t i o n I d   x m l n s : a 1 6 = " h t t p : / / s c h e m a s . m i c r o s o f t . c o m / o f f i c e / d r a w i n g / 2 0 1 0 / m a i n "   i d = " { 4 8 B F 0 1 1 F - 3 7 E F - 4 9 1 E - 8 8 7 4 - A 9 B 4 C D E 3 8 7 8 C } " / > < / a : e x t > < / a : e x t L s t > < / p : c N v P r > < p : c N v S p P r > < a : s p L o c k s   n o G r p = " t r u e " / > < / p : c N v S p P r > < p : n v P r > < p : p h   i d x = " 3 "   s z = " q u a r t e r "   t y p e = " f t r " / > < / p : n v P r > < / p : n v S p P r > < p : s p P r > < a : x f r m   r o t = " 0 " > < a : o f f   x = " 2 4 9 5 5 5 0 "   y = " 4 6 8 6 3 0 0 " / > < a : e x t   c x = " 5 1 8 1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h i d d e n = " f a l s e "   i d = " 5 "   n a m e = " S l i d e   N u m b e r   P l a c e h o l d e r   1 " > < a : e x t L s t > < a : e x t   u r i = " { A 0 F D B 7 2 2 - 5 6 2 6 - 4 4 8 D - A 1 1 5 - F 1 B 3 1 0 6 9 2 5 A 6 } " > < a 1 6 : c r e a t i o n I d   x m l n s : a 1 6 = " h t t p : / / s c h e m a s . m i c r o s o f t . c o m / o f f i c e / d r a w i n g / 2 0 1 0 / m a i n "   i d = " { A E 4 F 8 C 7 D - F B 9 9 - 4 6 E B - B 6 1 1 - 2 8 4 8 1 A F F 1 8 B D } " / > < / a : e x t > < / a : e x t L s t > < / p : c N v P r > < p : c N v S p P r > < a : s p L o c k s   n o G r p = " t r u e " / > < / p : c N v S p P r > < p : n v P r > < p : p h   i d x = " 4 "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C E 8 3 7 C 1 C - 8 7 C 3 - 4 9 F 3 - A B E 5 - 2 C D C D D 4 6 A 1 F 9 } "   t y p e = " s l i d e n u m " / > < a : e n d P a r a R P r   d i r t y = " 0 "   l a n g = " e n - U S " / > < / a : p > < / p : t x B o d y > < / p : s p > < p : s p > < p : n v S p P r > < p : c N v P r   h i d d e n = " f a l s e "   i d = " 6 "   n a m e = " D a t e   P l a c e h o l d e r   1 " > < a : e x t L s t > < a : e x t   u r i = " { 9 5 8 E 7 1 3 2 - 9 B 1 0 - 4 5 C 5 - 8 8 D 5 - 6 5 D C 2 C 0 B B 9 5 7 } " > < a 1 6 : c r e a t i o n I d   x m l n s : a 1 6 = " h t t p : / / s c h e m a s . m i c r o s o f t . c o m / o f f i c e / d r a w i n g / 2 0 1 0 / m a i n "   i d = " { A 9 1 4 3 0 3 5 - 3 3 F 1 - 4 5 9 C - 8 D 9 C - 8 8 E E 9 D 1 7 7 8 7 B } " / > < / a : e x t > < / a : e x t L s t > < / p : c N v P r > < p : c N v S p P r > < a : s p L o c k s   n o G r p = " t r u e " / > < / p : c N v S p P r > < p : n v P r > < p : p h   i d x = " 2 "   s z = " h a l f "   t y p e = " d t " / > < / p : n v P r > < / p : n v S p P r > < p : s p P r > < a : x f r m   r o t = " 0 " > < a : o f f   x = " 7 6 2 0 0 0 "   y = " 4 6 9 5 0 3 3 " / > < a : e x t   c x = " 1 6 3 9 5 7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7 "   n a m e = " R e c t a n g l e   6 " > < a : e x t L s t > < a : e x t   u r i = " { 0 E 9 0 8 0 A 3 - C 1 C 7 - 4 2 A 8 - 8 7 9 4 - 8 7 4 E 1 5 D D C A 5 B } " > < a 1 6 : c r e a t i o n I d   x m l n s : a 1 6 = " h t t p : / / s c h e m a s . m i c r o s o f t . c o m / o f f i c e / d r a w i n g / 2 0 1 0 / m a i n "   i d = " { D 2 3 A 8 E 9 8 - 9 9 E 3 - 4 F C 0 - B B C B - F 6 1 C 9 9 A 3 A C F 5 } " / > < / a : e x t > < / a : e x t L s t > < / p : c N v P r > < p : c N v S p P r / > < p : n v P r   u s e r D r a w n = " 1 " / > < / p : n v S p P r > < p : s p P r > < a : x f r m   r o t = " 0 " > < a : o f f   x = " 6 0 3 8 8 "   y = " 7 6 7 0 4 " / > < a : e x t   c x = " 9 0 0 5 6 3 5 "   c y = " 4 9 9 0 0 9 7 " / > < / a : x f r m > < a : p r s t G e o m   p r s t = " r e c t " > < a : a v L s t / > < / a : p r s t G e o m > < a : s o l i d F i l l > < a : s c h e m e C l r   v a l = " a c c e n t 5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/ p : s p T r e e > < p : c u s t D a t a L s t > < p : t a g s   r : i d = " r I d 2 0 " / > < / p : c u s t D a t a L s t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s l d L a y o u t I d L s t > < p : s l d L a y o u t I d   i d = " 2 1 4 7 4 8 3 6 4 9 "   r : i d = " r I d 1 " / > < p : s l d L a y o u t I d   i d = " 2 1 4 7 4 8 3 6 5 0 "   r : i d = " r I d 2 " / > < p : s l d L a y o u t I d   i d = " 2 1 4 7 4 8 3 6 5 1 "   r : i d = " r I d 3 " / > < p : s l d L a y o u t I d   i d = " 2 1 4 7 4 8 3 6 5 2 "   r : i d = " r I d 4 " / > < p : s l d L a y o u t I d   i d = " 2 1 4 7 4 8 3 6 5 3 "   r : i d = " r I d 5 " / > < p : s l d L a y o u t I d   i d = " 2 1 4 7 4 8 3 6 5 4 "   r : i d = " r I d 6 " / > < p : s l d L a y o u t I d   i d = " 2 1 4 7 4 8 3 6 5 5 "   r : i d = " r I d 7 " / > < p : s l d L a y o u t I d   i d = " 2 1 4 7 4 8 3 6 5 6 "   r : i d = " r I d 8 " / > < p : s l d L a y o u t I d   i d = " 2 1 4 7 4 8 3 6 5 7 "   r : i d = " r I d 9 " / > < p : s l d L a y o u t I d   i d = " 2 1 4 7 4 8 3 6 5 8 "   r : i d = " r I d 1 0 " / > < p : s l d L a y o u t I d   i d = " 2 1 4 7 4 8 3 6 5 9 "   r : i d = " r I d 1 1 " / > < p : s l d L a y o u t I d   i d = " 2 1 4 7 4 8 3 6 6 0 "   r : i d = " r I d 1 2 " / > < p : s l d L a y o u t I d   i d = " 2 1 4 7 4 8 3 6 6 1 "   r : i d = " r I d 1 3 " / > < p : s l d L a y o u t I d   i d = " 2 1 4 7 4 8 3 6 6 2 "   r : i d = " r I d 1 4 " / > < p : s l d L a y o u t I d   i d = " 2 1 4 7 4 8 3 6 6 3 "   r : i d = " r I d 1 5 " / > < p : s l d L a y o u t I d   i d = " 2 1 4 7 4 8 3 6 6 4 "   r : i d = " r I d 1 6 " / > < p : s l d L a y o u t I d   i d = " 2 1 4 7 4 8 3 6 6 5 "   r : i d = " r I d 1 7 " / > < p : s l d L a y o u t I d   i d = " 2 1 4 7 4 8 3 6 6 6 "   r : i d = " r I d 1 8 " / > < / p : s l d L a y o u t I d L s t > < p : h f   d t = " 0 "   f t r = " 0 "   h d r = " 0 " / > < p : t x S t y l e s > < p : t i t l e S t y l e > < a : l v l 1 p P r   a l g n = " l "   l v l = " 0 "   r t l = " f a l s e " > < a : l n S p c > < a : s p c P c t   v a l = " 1 0 0 0 0 0 " / > < / a : l n S p c > < a : s p c B e f > < a : s p c P c t   v a l = " 0 " / > < / a : s p c B e f > < a : b u N o n e / > < a : d e f R P r   c a p = " a l l "   d i r t y = " 0 "   i = " 0 "   l a n g = " e n - U S "   s z = " 5 4 0 0 " > < a : s o l i d F i l l > < a : s c h e m e C l r   v a l = " t x 1 " / > < / a : s o l i d F i l l > < a : l a t i n   t y p e f a c e = " T u r r e t   R o a d - e x t r a _ l i g h t " / > < / a : d e f R P r > < / a : l v l 1 p P r > < / p : t i t l e S t y l e > < p : b o d y S t y l e > < a : l v l 1 p P r   a l g n = " l "   i n d e n t = " 0 "   l v l = " 0 "   m a r L = " 0 "   r t l = " f a l s e " > < a : l n S p c > < a : s p c P c t   v a l = " 9 0 0 0 0 " / > < / a : l n S p c > < a : s p c B e f > < a : s p c P t s   v a l = " 1 0 0 0 " / > < / a : s p c B e f > < a : b u F o n t   t y p e f a c e = " A r i a l " / > < a : b u N o n e / > < a : d e f R P r   b = " 0 "   d i r t y = " 0 "   l a n g = " e n - U S "   s t r i k e = " n o S t r i k e "   s z = " 1 0 0 0 "   u = " n o n e " > < a : s o l i d F i l l > < a : s c h e m e C l r   v a l = " t x 1 " / > < / a : s o l i d F i l l > < a : l a t i n   t y p e f a c e = " S p a c e   M o n o " / > < / a : d e f R P r > < / a : l v l 1 p P r > < a : l v l 2 p P r   a l g n = " l "   i n d e n t = " 0 "   l v l = " 1 "   m a r L = " 4 5 7 2 0 0 "   r t l = " f a l s e " > < a : l n S p c > < a : s p c P c t   v a l = " 9 0 0 0 0 " / > < / a : l n S p c > < a : s p c B e f > < a : s p c P t s   v a l = " 5 0 0 " / > < / a : s p c B e f > < a : b u F o n t   t y p e f a c e = " A r i a l " / > < a : b u N o n e / > < a : d e f R P r   b = " 0 "   d i r t y = " 0 "   l a n g = " e n - U S "   s t r i k e = " n o S t r i k e "   s z = " 1 0 0 0 "   u = " n o n e " > < a : s o l i d F i l l > < a : s c h e m e C l r   v a l = " t x 1 " / > < / a : s o l i d F i l l > < a : l a t i n   t y p e f a c e = " S p a c e   M o n o " / > < / a : d e f R P r > < / a : l v l 2 p P r > < a : l v l 3 p P r   a l g n = " l "   i n d e n t = " 0 "   l v l = " 2 "   m a r L = " 9 1 4 4 0 0 "   r t l = " f a l s e " > < a : l n S p c > < a : s p c P c t   v a l = " 9 0 0 0 0 " / > < / a : l n S p c > < a : s p c B e f > < a : s p c P t s   v a l = " 5 0 0 " / > < / a : s p c B e f > < a : b u F o n t   t y p e f a c e = " A r i a l " / > < a : b u N o n e / > < a : d e f R P r   b = " 0 "   d i r t y = " 0 "   l a n g = " e n - U S "   s t r i k e = " n o S t r i k e "   s z = " 1 0 0 0 "   u = " n o n e " > < a : s o l i d F i l l > < a : s c h e m e C l r   v a l = " t x 1 " / > < / a : s o l i d F i l l > < a : l a t i n   t y p e f a c e = " S p a c e   M o n o " / > < / a : d e f R P r > < / a : l v l 3 p P r > < a : l v l 4 p P r   a l g n = " l "   i n d e n t = " 0 "   l v l = " 3 "   m a r L = " 1 3 7 1 6 0 0 "   r t l = " f a l s e " > < a : l n S p c > < a : s p c P c t   v a l = " 9 0 0 0 0 " / > < / a : l n S p c > < a : s p c B e f > < a : s p c P t s   v a l = " 5 0 0 " / > < / a : s p c B e f > < a : b u F o n t   t y p e f a c e = " A r i a l " / > < a : b u N o n e / > < a : d e f R P r   b = " 0 "   d i r t y = " 0 "   l a n g = " e n - U S "   s t r i k e = " n o S t r i k e "   s z = " 1 0 0 0 "   u = " n o n e " > < a : s o l i d F i l l > < a : s c h e m e C l r   v a l = " t x 1 " / > < / a : s o l i d F i l l > < a : l a t i n   t y p e f a c e = " S p a c e   M o n o " / > < / a : d e f R P r > < / a : l v l 4 p P r > < a : l v l 5 p P r   a l g n = " l "   i n d e n t = " 0 "   l v l = " 4 "   m a r L = " 1 8 2 8 8 0 0 "   r t l = " f a l s e " > < a : l n S p c > < a : s p c P c t   v a l = " 9 0 0 0 0 " / > < / a : l n S p c > < a : s p c B e f > < a : s p c P t s   v a l = " 5 0 0 " / > < / a : s p c B e f > < a : b u F o n t   t y p e f a c e = " A r i a l " / > < a : b u N o n e / > < a : d e f R P r   b = " 0 "   d i r t y = " 0 "   l a n g = " e n - U S "   s t r i k e = " n o S t r i k e "   s z = " 1 0 0 0 "   u = " n o n e " > < a : s o l i d F i l l > < a : s c h e m e C l r   v a l = " t x 1 " / > < / a : s o l i d F i l l > < a : l a t i n   t y p e f a c e = " S p a c e   M o n o " / > < / a : d e f R P r > < / a : l v l 5 p P r > < a : l v l 6 p P r   a l g n = " l "   i n d e n t = " - 2 2 8 6 0 0 "   l v l = " 5 "   m a r L = " 2 5 1 4 6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i n d e n t = " - 2 2 8 6 0 0 "   l v l = " 6 "   m a r L = " 2 9 7 1 8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i n d e n t = " - 2 2 8 6 0 0 "   l v l = " 7 "   m a r L = " 3 4 2 9 0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i n d e n t = " - 2 2 8 6 0 0 "   l v l = " 8 "   m a r L = " 3 8 8 6 2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b o d y S t y l e > < p : o t h e r S t y l e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o t h e r S t y l e > < / p : t x S t y l e s > < / p : s l d M a s t e r >
</file>

<file path=ppt/slides/_rels/slid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. j p g "   T y p e = " h t t p : / / s c h e m a s . o p e n x m l f o r m a t s . o r g / o f f i c e D o c u m e n t / 2 0 0 6 / r e l a t i o n s h i p s / i m a g e " / > < R e l a t i o n s h i p   I d = " r I d 3 "   T a r g e t = " . . / m e d i a / i m a g e 6 2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R e l a t i o n s h i p   I d = " r I d 4 "   T a r g e t = " . . / n o t e s S l i d e s / n o t e s S l i d e 1 . x m l "   T y p e = " h t t p : / / s c h e m a s . o p e n x m l f o r m a t s . o r g / o f f i c e D o c u m e n t / 2 0 0 6 / r e l a t i o n s h i p s / n o t e s S l i d e " / > < / R e l a t i o n s h i p s >
</file>

<file path=ppt/slides/_rels/slide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. j p g "   T y p e = " h t t p : / / s c h e m a s . o p e n x m l f o r m a t s . o r g / o f f i c e D o c u m e n t / 2 0 0 6 / r e l a t i o n s h i p s / i m a g e " / > < R e l a t i o n s h i p   I d = " r I d 3 "   T a r g e t = " . . / t a g s / t a g 6 . x m l "   T y p e = " h t t p : / / s c h e m a s . o p e n x m l f o r m a t s . o r g / o f f i c e D o c u m e n t / 2 0 0 6 / r e l a t i o n s h i p s / t a g s " / > < R e l a t i o n s h i p   I d = " r I d 1 "   T a r g e t = " . . / s l i d e L a y o u t s / s l i d e L a y o u t 1 2 . x m l "   T y p e = " h t t p : / / s c h e m a s . o p e n x m l f o r m a t s . o r g / o f f i c e D o c u m e n t / 2 0 0 6 / r e l a t i o n s h i p s / s l i d e L a y o u t " / > < / R e l a t i o n s h i p s >
</file>

<file path=ppt/slides/_rels/slid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. j p e g "   T y p e = " h t t p : / / s c h e m a s . o p e n x m l f o r m a t s . o r g / o f f i c e D o c u m e n t / 2 0 0 6 / r e l a t i o n s h i p s / i m a g e " / > < R e l a t i o n s h i p   I d = " r I d 3 "   T a r g e t = " . . / m e d i a / i m a g e 6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3 . x m l "   T y p e = " h t t p : / / s c h e m a s . o p e n x m l f o r m a t s . o r g / o f f i c e D o c u m e n t / 2 0 0 6 / r e l a t i o n s h i p s / s l i d e L a y o u t " / > < R e l a t i o n s h i p   I d = " r I d 4 "   T a r g e t = " . . / n o t e s S l i d e s / n o t e s S l i d e 2 . x m l "   T y p e = " h t t p : / / s c h e m a s . o p e n x m l f o r m a t s . o r g / o f f i c e D o c u m e n t / 2 0 0 6 / r e l a t i o n s h i p s / n o t e s S l i d e " / > < / R e l a t i o n s h i p s >
</file>

<file path=ppt/slides/_rels/slide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. j p g "   T y p e = " h t t p : / / s c h e m a s . o p e n x m l f o r m a t s . o r g / o f f i c e D o c u m e n t / 2 0 0 6 / r e l a t i o n s h i p s / i m a g e " / > < R e l a t i o n s h i p   I d = " r I d 3 "   T a r g e t = " . . / m e d i a / i m a g e 6 6 . p n g "   T y p e = " h t t p : / / s c h e m a s . o p e n x m l f o r m a t s . o r g / o f f i c e D o c u m e n t / 2 0 0 6 / r e l a t i o n s h i p s / i m a g e " / > < R e l a t i o n s h i p   I d = " r I d 4 "   T a r g e t = " . . / m e d i a / i m a g e 6 7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4 . x m l "   T y p e = " h t t p : / / s c h e m a s . o p e n x m l f o r m a t s . o r g / o f f i c e D o c u m e n t / 2 0 0 6 / r e l a t i o n s h i p s / s l i d e L a y o u t " / > < / R e l a t i o n s h i p s >
</file>

<file path=ppt/slides/_rels/slide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. j p g "   T y p e = " h t t p : / / s c h e m a s . o p e n x m l f o r m a t s . o r g / o f f i c e D o c u m e n t / 2 0 0 6 / r e l a t i o n s h i p s / i m a g e " / > < R e l a t i o n s h i p   I d = " r I d 3 "   T a r g e t = " . . / m e d i a / i m a g e 1 7 . p n g "   T y p e = " h t t p : / / s c h e m a s . o p e n x m l f o r m a t s . o r g / o f f i c e D o c u m e n t / 2 0 0 6 / r e l a t i o n s h i p s / i m a g e " / > < R e l a t i o n s h i p   I d = " r I d 4 "   T a r g e t = " . . / m e d i a / i m a g e 1 8 . p n g "   T y p e = " h t t p : / / s c h e m a s . o p e n x m l f o r m a t s . o r g / o f f i c e D o c u m e n t / 2 0 0 6 / r e l a t i o n s h i p s / i m a g e " / > < R e l a t i o n s h i p   I d = " r I d 5 "   T a r g e t = " . . / m e d i a / i m a g e 1 9 . p n g "   T y p e = " h t t p : / / s c h e m a s . o p e n x m l f o r m a t s . o r g / o f f i c e D o c u m e n t / 2 0 0 6 / r e l a t i o n s h i p s / i m a g e " / > < R e l a t i o n s h i p   I d = " r I d 6 "   T a r g e t = " . . / m e d i a / i m a g e 2 0 . p n g "   T y p e = " h t t p : / / s c h e m a s . o p e n x m l f o r m a t s . o r g / o f f i c e D o c u m e n t / 2 0 0 6 / r e l a t i o n s h i p s / i m a g e " / > < R e l a t i o n s h i p   I d = " r I d 7 "   T a r g e t = " . . / m e d i a / i m a g e 2 1 . p n g "   T y p e = " h t t p : / / s c h e m a s . o p e n x m l f o r m a t s . o r g / o f f i c e D o c u m e n t / 2 0 0 6 / r e l a t i o n s h i p s / i m a g e " / > < R e l a t i o n s h i p   I d = " r I d 8 "   T a r g e t = " . . / m e d i a / i m a g e 2 2 . p n g "   T y p e = " h t t p : / / s c h e m a s . o p e n x m l f o r m a t s . o r g / o f f i c e D o c u m e n t / 2 0 0 6 / r e l a t i o n s h i p s / i m a g e " / > < R e l a t i o n s h i p   I d = " r I d 9 "   T a r g e t = " . . / m e d i a / i m a g e 2 3 . p n g "   T y p e = " h t t p : / / s c h e m a s . o p e n x m l f o r m a t s . o r g / o f f i c e D o c u m e n t / 2 0 0 6 / r e l a t i o n s h i p s / i m a g e " / > < R e l a t i o n s h i p   I d = " r I d 1 0 "   T a r g e t = " . . / m e d i a / i m a g e 2 4 . p n g "   T y p e = " h t t p : / / s c h e m a s . o p e n x m l f o r m a t s . o r g / o f f i c e D o c u m e n t / 2 0 0 6 / r e l a t i o n s h i p s / i m a g e " / > < R e l a t i o n s h i p   I d = " r I d 1 1 "   T a r g e t = " . . / m e d i a / i m a g e 2 5 . p n g "   T y p e = " h t t p : / / s c h e m a s . o p e n x m l f o r m a t s . o r g / o f f i c e D o c u m e n t / 2 0 0 6 / r e l a t i o n s h i p s / i m a g e " / > < R e l a t i o n s h i p   I d = " r I d 1 2 "   T a r g e t = " . . / m e d i a / i m a g e 2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3 . x m l "   T y p e = " h t t p : / / s c h e m a s . o p e n x m l f o r m a t s . o r g / o f f i c e D o c u m e n t / 2 0 0 6 / r e l a t i o n s h i p s / s l i d e L a y o u t " / > < / R e l a t i o n s h i p s >
</file>

<file path=ppt/slides/_rels/slide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. j p e g "   T y p e = " h t t p : / / s c h e m a s . o p e n x m l f o r m a t s . o r g / o f f i c e D o c u m e n t / 2 0 0 6 / r e l a t i o n s h i p s / i m a g e " / > < R e l a t i o n s h i p   I d = " r I d 3 "   T a r g e t = " . . / m e d i a / i m a g e 5 . p n g "   T y p e = " h t t p : / / s c h e m a s . o p e n x m l f o r m a t s . o r g / o f f i c e D o c u m e n t / 2 0 0 6 / r e l a t i o n s h i p s / i m a g e " / > < R e l a t i o n s h i p   I d = " r I d 4 "   T a r g e t = " . . / m e d i a / i m a g e 6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. j p g "   T y p e = " h t t p : / / s c h e m a s . o p e n x m l f o r m a t s . o r g / o f f i c e D o c u m e n t / 2 0 0 6 / r e l a t i o n s h i p s / i m a g e " / > < R e l a t i o n s h i p   I d = " r I d 3 "   T a r g e t = " . . / m e d i a / i m a g e 6 3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6 . x m l "   T y p e = " h t t p : / / s c h e m a s . o p e n x m l f o r m a t s . o r g / o f f i c e D o c u m e n t / 2 0 0 6 / r e l a t i o n s h i p s / s l i d e L a y o u t " / > < / R e l a t i o n s h i p s >
</file>

<file path=ppt/slides/_rels/slide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7 . p n g "   T y p e = " h t t p : / / s c h e m a s . o p e n x m l f o r m a t s . o r g / o f f i c e D o c u m e n t / 2 0 0 6 / r e l a t i o n s h i p s / i m a g e " / > < R e l a t i o n s h i p   I d = " r I d 3 "   T a r g e t = " . . / m e d i a / i m a g e 2 8 . p n g "   T y p e = " h t t p : / / s c h e m a s . o p e n x m l f o r m a t s . o r g / o f f i c e D o c u m e n t / 2 0 0 6 / r e l a t i o n s h i p s / i m a g e " / > < R e l a t i o n s h i p   I d = " r I d 4 "   T a r g e t = " . . / m e d i a / i m a g e 2 9 . p n g "   T y p e = " h t t p : / / s c h e m a s . o p e n x m l f o r m a t s . o r g / o f f i c e D o c u m e n t / 2 0 0 6 / r e l a t i o n s h i p s / i m a g e " / > < R e l a t i o n s h i p   I d = " r I d 5 "   T a r g e t = " . . / m e d i a / i m a g e 3 0 . p n g "   T y p e = " h t t p : / / s c h e m a s . o p e n x m l f o r m a t s . o r g / o f f i c e D o c u m e n t / 2 0 0 6 / r e l a t i o n s h i p s / i m a g e " / > < R e l a t i o n s h i p   I d = " r I d 6 "   T a r g e t = " . . / m e d i a / i m a g e 3 1 . p n g "   T y p e = " h t t p : / / s c h e m a s . o p e n x m l f o r m a t s . o r g / o f f i c e D o c u m e n t / 2 0 0 6 / r e l a t i o n s h i p s / i m a g e " / > < R e l a t i o n s h i p   I d = " r I d 7 "   T a r g e t = " . . / m e d i a / i m a g e 6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3 . x m l "   T y p e = " h t t p : / / s c h e m a s . o p e n x m l f o r m a t s . o r g / o f f i c e D o c u m e n t / 2 0 0 6 / r e l a t i o n s h i p s / s l i d e L a y o u t " / > < / R e l a t i o n s h i p s >
</file>

<file path=ppt/slides/_rels/slide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. j p g "   T y p e = " h t t p : / / s c h e m a s . o p e n x m l f o r m a t s . o r g / o f f i c e D o c u m e n t / 2 0 0 6 / r e l a t i o n s h i p s / i m a g e " / > < R e l a t i o n s h i p   I d = " r I d 3 "   T a r g e t = " . . / m e d i a / i m a g e 6 4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1 . x m l "   T y p e = " h t t p : / / s c h e m a s . o p e n x m l f o r m a t s . o r g / o f f i c e D o c u m e n t / 2 0 0 6 / r e l a t i o n s h i p s / s l i d e L a y o u t " / > < / R e l a t i o n s h i p s >
</file>

<file path=ppt/slides/_rels/slide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. j p g "   T y p e = " h t t p : / / s c h e m a s . o p e n x m l f o r m a t s . o r g / o f f i c e D o c u m e n t / 2 0 0 6 / r e l a t i o n s h i p s / i m a g e " / > < R e l a t i o n s h i p   I d = " r I d 3 "   T a r g e t = " . . / m e d i a / i m a g e 6 5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3 . x m l "   T y p e = " h t t p : / / s c h e m a s . o p e n x m l f o r m a t s . o r g / o f f i c e D o c u m e n t / 2 0 0 6 / r e l a t i o n s h i p s / s l i d e L a y o u t " / > < R e l a t i o n s h i p   I d = " r I d 4 "   T a r g e t = " . . / n o t e s S l i d e s / n o t e s S l i d e 3 . x m l "   T y p e = " h t t p : / / s c h e m a s . o p e n x m l f o r m a t s . o r g / o f f i c e D o c u m e n t / 2 0 0 6 / r e l a t i o n s h i p s / n o t e s S l i d e " / > < / R e l a t i o n s h i p s >
</file>

<file path=ppt/slides/slide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" > < p : b g > < p : b g P r > < a : g r a d F i l l   r o t W i t h S h a p e = " 1 " > < a : g s L s t > < a : g s   p o s = " 0 " > < a : s c h e m e C l r   v a l = " a c c e n t 6 " > < a : t i n t   v a l = " 1 0 0 0 0 0 " / > < a : s a t M o d   v a l = " 1 3 0 0 0 0 " / > < / a : s c h e m e C l r > < / a : g s > < a : g s   p o s = " 5 0 0 0 0 " > < a : s c h e m e C l r   v a l = " a c c e n t 6 " > < a : t i n t   v a l = " 7 5 0 0 0 " / > < a : s a t M o d   v a l = " 1 3 0 0 0 0 " / > < / a : s c h e m e C l r > < / a : g s > < a : g s   p o s = " 1 0 0 0 0 0 " > < a : s c h e m e C l r   v a l = " a c c e n t 6 " > < a : t i n t   v a l = " 5 0 0 0 0 " / > < a : s a t M o d   v a l = " 1 3 0 0 0 0 " / > < / a : s c h e m e C l r > < / a : g s > < / a : g s L s t > < a : l i n   a n g = " 5 4 0 0 0 0 0 "   s c a l e d = " 0 " / > < / a : g r a d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2 8 5 F 8 E D 4 - 1 F 4 F - 4 D 0 3 - 9 9 F 9 - 5 6 4 1 2 4 3 7 E D B F } " > < a 1 6 : c r e a t i o n I d   x m l n s : a 1 6 = " h t t p : / / s c h e m a s . m i c r o s o f t . c o m / o f f i c e / d r a w i n g / 2 0 1 0 / m a i n "   i d = " { B 8 5 B 8 8 B A - E 8 0 5 - 4 4 F 2 - 8 3 1 F - 2 4 6 3 B E 2 F E A A 7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8 8 2 0 6 "   y = " 7 0 1 1 5 4 " / > < a : e x t   c x = " 6 6 3 8 9 2 5 "   c y = " 1 7 8 0 2 1 3 " / > < / a : x f r m > < a : n o F i l l / > < a : l n   w = " 3 8 1 0 0 " > < a : n o F i l l / > < / a : l n > < / p : s p P r > < p : t x B o d y > < a : b o d y P r   r t l C o l = " 0 "   v e r t = " h o r z "   w r a p = " s q u a r e " > < a : n o A u t o f i t / > < / a : b o d y P r > < a : l s t S t y l e / > < a : p > < a : p P r   a l g n = " c t r " / > < a : r > < a : r P r   b = " 0 "   b a s e l i n e = " 0 "   c a p = " n o n e "   d i r t y = " 0 "   e r r = " 1 "   l a n g = " e n - U S "   s z = " 6 0 0 0 " > < a : l a t i n   t y p e f a c e = " J u r a " / > < / a : r P r > < a : t > T e s t R a i l < / a : t > < / a : r > < a : r > < a : r P r   b = " 0 "   b a s e l i n e = " 0 "   c a p = " n o n e "   d i r t y = " 0 "   l a n g = " e n - U S "   s z = " 6 0 0 0 " > < a : l a t i n   t y p e f a c e = " J u r a " / > < / a : r P r > < a : t > . < / a : t > < / a : r > < a : r > < a : r P r   b = " 0 "   b a s e l i n e = " 0 "   c a p = " n o n e "   d i r t y = " 0 "   e r r = " 1 "   l a n g = " e n - U S "   s z = " 6 0 0 0 " > < a : l a t i n   t y p e f a c e = " J u r a " / > < / a : r P r > < a : t > i o < / a : t > < / a : r > < a : r > < a : r P r   b = " 0 "   b a s e l i n e = " 0 "   c a p = " n o n e "   d i r t y = " 0 "   l a n g = " e n - U S "   s z = " 6 0 0 0 " > < a : l a t i n   t y p e f a c e = " J u r a " / > < / a : r P r > < a : t >   A u t o m a t i o n   F r a m e w o r k < / a : t > < / a : r > < a : e n d P a r a R P r   b = " 0 "   b a s e l i n e = " 0 "   c a p = " n o n e "   d i r t y = " 0 "   l a n g = " e n - U S "   s z = " 6 0 0 0 " > < a : l a t i n   t y p e f a c e = " J u r a " / > < / a : e n d P a r a R P r > < / a : p > < / p : t x B o d y > < / p : s p > < p : s p > < p : n v S p P r > < p : c N v P r   i d = " 3 "   n a m e = " S u b t i t l e   2 " > < a : e x t L s t > < a : e x t   u r i = " { 2 D F 3 5 8 2 A - 1 C 0 F - 4 F 5 F - A 7 B 9 - 0 C 0 2 7 4 5 A 2 D 4 9 } " > < a 1 6 : c r e a t i o n I d   x m l n s : a 1 6 = " h t t p : / / s c h e m a s . m i c r o s o f t . c o m / o f f i c e / d r a w i n g / 2 0 1 0 / m a i n "   i d = " { B C 9 E 0 3 3 5 - 4 0 0 5 - 4 5 0 7 - 8 8 4 3 - D 9 0 6 F 1 7 8 8 3 E 1 } " / > < / a : e x t > < / a : e x t L s t > < / p : c N v P r > < p : c N v S p P r > < a : s p L o c k s   n o G r p = " t r u e " / > < / p : c N v S p P r > < p : n v P r > < p : p h   i d x = " 1 1 "   t y p e = " s u b T i t l e " / > < / p : n v P r > < / p : n v S p P r > < p : s p P r > < a : x f r m   r o t = " 0 " > < a : o f f   x = " 8 8 8 4 2 5 "   y = " 4 2 4 0 1 3 9 " / > < a : e x t   c x = " 7 3 6 7 1 4 2 "   c y = " 3 0 1 0 7 7 " / > < / a : x f r m > < a : s o l i d F i l l > < a : s c h e m e C l r   v a l = " b g 2 " / > < / a : s o l i d F i l l > < / p : s p P r > < p : t x B o d y > < a : b o d y P r   a n c h o r = " c t r "   b I n s = " 7 2 0 0 0 "   l I n s = " 1 0 8 0 0 0 "   r I n s = " 1 0 8 0 0 0 "   r t l C o l = " 0 "   t I n s = " 7 2 0 0 0 "   v e r t = " h o r z "   w r a p = " s q u a r e " > < a : n o A u t o f i t / > < / a : b o d y P r > < a : l s t S t y l e / > < a : p > < a : p P r   a l g n = " c t r " > < a : l n S p c > < a : s p c P c t   v a l = " 1 2 0 0 0 0 " / > < / a : l n S p c > < / a : p P r > < a : r > < a : r P r   b = " 0 "   d i r t y = " 0 "   l a n g = " e n - U S "   s z = " 1 2 0 0 " > < a : l a t i n   t y p e f a c e = " J u r a " / > < / a : r P r > < a : t > & l t ; < / a : t > < / a : r > < a : r > < a : r P r   b = " 0 "   d i r t y = " 0 "   e r r = " 1 "   l a n g = " e n - U S "   s z = " 1 2 0 0 " > < a : l a t i n   t y p e f a c e = " J u r a " / > < / a : r P r > < a : t > A n a s t a s i y a < / a : t > < / a : r > < a : r > < a : r P r   b = " 0 "   d i r t y = " 0 "   l a n g = " e n - U S "   s z = " 1 2 0 0 " > < a : l a t i n   t y p e f a c e = " J u r a " / > < / a : r P r > < a : t >   < / a : t > < / a : r > < a : r > < a : r P r   b = " 0 "   d i r t y = " 0 "   e r r = " 1 "   l a n g = " e n - U S "   s z = " 1 2 0 0 " > < a : l a t i n   t y p e f a c e = " J u r a " / > < / a : r P r > < a : t > S t a r a v o i t a v a < / a : t > < / a : r > < a : r > < a : r P r   b = " 0 "   d i r t y = " 0 "   l a n g = " e n - U S "   s z = " 1 2 0 0 " > < a : l a t i n   t y p e f a c e = " J u r a " / > < / a : r P r > < a : t > & g t ; < / a : t > < / a : r > < a : e n d P a r a R P r   b = " 0 "   d i r t y = " 0 "   l a n g = " e n - U S "   s z = " 1 2 0 0 " > < a : l a t i n   t y p e f a c e = " J u r a " / > < / a : e n d P a r a R P r > < / a : p > < / p : t x B o d y > < / p : s p > < p : p i c > < p : n v P i c P r > < p : c N v P r   i d = " 4 "   n a m e = " P i c t u r e   P l a c e h o l d e r   1 9 " > < a : e x t L s t > < a : e x t   u r i = " { 2 B 2 3 0 5 0 5 - E B 8 B - 4 E B E - 9 F 3 5 - D 8 9 A 4 3 E 8 6 3 A B } " > < a 1 6 : c r e a t i o n I d   x m l n s : a 1 6 = " h t t p : / / s c h e m a s . m i c r o s o f t . c o m / o f f i c e / d r a w i n g / 2 0 1 0 / m a i n "   i d = " { 1 1 F F 7 5 0 E - 4 E 2 4 - 4 8 E C - B 2 C D - F A 4 F 7 D F 7 B A 3 3 } " / > < / a : e x t > < / a : e x t L s t > < / p : c N v P r > < p : c N v P i c P r > < a : p i c L o c k s   n o C h a n g e A s p e c t = " t r u e "   n o G r p = " t r u e " / > < / p : c N v P i c P r > < p : n v P r > < p : p h   i d x = " 1 2 "   t y p e = " p i c " / > < / p : n v P r > < / p : n v P i c P r > < p : b l i p F i l l > < a : b l i p   r : e m b e d = " r I d 2 " / > < a : s r c R e c t   b = " 0 "   l = " - 1 0 6 7 2 5 "   r = " - 1 0 6 7 2 5 "   t = " 0 " / > < a : s t r e t c h > < a : f i l l R e c t / > < / a : s t r e t c h > < / p : b l i p F i l l > < p : s p P r > < a : x f r m   r o t = " 0 " > < a : o f f   x = " 7 2 5 1 8 5 8 "   y = " 0 " / > < a : e x t   c x = " 2 7 8 9 5 4 8 "   c y = " 8 5 1 3 4 4 " / > < / a : x f r m > < a : p r s t G e o m   p r s t = " r e c t " > < a : a v L s t / > < / a : p r s t G e o m > < a : n o F i l l / > < a : l n   c a p = " f l a t "   w = " 1 1 4 3 0 " > < a : n o F i l l / > < a : p r s t D a s h   v a l = " s o l i d " / > < a : r o u n d / > < / a : l n > < a : e f f e c t L s t / > < / p : s p P r > < / p : p i c > < p : s p > < p : n v S p P r > < p : c N v P r   i d = " 5 "   n a m e = " T e x t   P l a c e h o l d e r   4 " > < a : e x t L s t > < a : e x t   u r i = " { E 1 A 9 F 8 B D - 3 3 5 3 - 4 4 7 A - B C 1 A - 7 1 7 4 E E 8 C 3 D 6 D } " > < a 1 6 : c r e a t i o n I d   x m l n s : a 1 6 = " h t t p : / / s c h e m a s . m i c r o s o f t . c o m / o f f i c e / d r a w i n g / 2 0 1 0 / m a i n "   i d = " { E 8 B B 1 E 3 0 - 1 3 7 0 - 4 C D 3 - 8 9 E C - 6 0 5 6 B 0 5 D B 1 C D } " / > < / a : e x t > < / a : e x t L s t > < / p : c N v P r > < p : c N v S p P r > < a : s p L o c k s   n o G r p = " t r u e " / > < / p : c N v S p P r > < p : n v P r > < p : p h   i d x = " 1 3 "   t y p e = " b o d y " / > < / p : n v P r > < / p : n v S p P r > < p : s p P r / > < p : t x B o d y > < a : b o d y P r   r t l C o l = " 0 " / > < a : l s t S t y l e / > < a : p > < a : p P r   a l g n = " c t r " / > < a : r > < a : r P r   b = " 0 "   d i r t y = " 0 "   l a n g = " e n - U S "   s z = " 1 2 0 0 " > < a : s o l i d F i l l > < a : s c h e m e C l r   v a l = " a c c e n t 3 " / > < / a : s o l i d F i l l > < a : l a t i n   t y p e f a c e = " J u r a " / > < / a : r P r > < a : t > & l t ; Q A 0 8 - o n l i n e & g t ; < / a : t > < / a : r > < a : e n d P a r a R P r   b = " 0 "   d i r t y = " 0 "   l a n g = " e n - U S "   s z = " 1 2 0 0 " > < a : s o l i d F i l l > < a : s c h e m e C l r   v a l = " a c c e n t 3 " / > < / a : s o l i d F i l l > < a : l a t i n   t y p e f a c e = " J u r a " / > < / a : e n d P a r a R P r > < / a : p > < / p : t x B o d y > < / p : s p > < p : p i c > < p : n v P i c P r > < p : c N v P r   i d = " 6 "   n a m e = " " > < a : e x t L s t > < a : e x t   u r i = " { 5 3 8 5 1 9 4 1 - 5 8 0 0 - 4 5 2 1 - A 7 A F - F 6 5 6 9 1 D C B B 0 9 } " > < a 1 6 : c r e a t i o n I d   x m l n s : a 1 6 = " h t t p : / / s c h e m a s . m i c r o s o f t . c o m / o f f i c e / d r a w i n g / 2 0 1 0 / m a i n "   i d = " { E 7 B 1 F 9 8 E - E B E A - 4 6 F 1 - A 4 4 A - B 0 7 1 3 4 0 2 F 9 7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> < a : a l p h a M o d F i x   a m t = " 6 9 9 9 " / > < / a : b l i p > < a : s r c R e c t   b = " 6 1 6 0 "   l = " 0 "   r = " 0 "   t = " 1 0 6 9 0 " / > < a : s t r e t c h > < a : f i l l R e c t / > < / a : s t r e t c h > < / p : b l i p F i l l > < p : s p P r > < a : x f r m   f l i p H = " f a l s e "   f l i p V = " f a l s e " > < a : o f f   x = " - 2 1 5 3 6 "   y = " 5 9 0 4 5 " / > < a : e x t   c x = " 9 0 8 2 0 3 1 "   c y = " 5 0 1 8 7 9 9 " / > < / a : x f r m > < a : p r s t G e o m   p r s t = " r e c t " > < a : a v L s t / > < / a : p r s t G e o m > < a : n o F i l l / > < / p : s p P r > < / p : p i c > < / p : s p T r e e > < p : e x t L s t > < p : e x t   u r i = " { 9 A 3 5 6 3 6 3 - 0 0 B 5 - 4 2 6 5 - A D C 5 - 0 5 7 5 8 6 7 5 3 D 1 E } " > < p 1 4 : c r e a t i o n I d   x m l n s : p 1 4 = " h t t p : / / s c h e m a s . m i c r o s o f t . c o m / o f f i c e / p o w e r p o i n t / 2 0 1 0 / m a i n "   v a l = " 1 6 4 3 7 2 4 8 9 7 0 5 9 " / > < / p : e x t > < / p : e x t L s t > < / p : c S l d > < p : c l r M a p O v r > < a : m a s t e r C l r M a p p i n g / > < / p : c l r M a p O v r > < / p : s l d >
</file>

<file path=ppt/slides/slide1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t r u e " > < p : c S l d   n a m e = " s l i d e 1 2 " > < p : b g > < p : b g P r > < a : g r a d F i l l   r o t W i t h S h a p e = " 1 " > < a : g s L s t > < a : g s   p o s = " 0 " > < a : s c h e m e C l r   v a l = " a c c e n t 6 " > < a : t i n t   v a l = " 1 0 0 0 0 0 " / > < a : s a t M o d   v a l = " 1 3 0 0 0 0 " / > < / a : s c h e m e C l r > < / a : g s > < a : g s   p o s = " 5 0 0 0 0 " > < a : s c h e m e C l r   v a l = " a c c e n t 6 " > < a : t i n t   v a l = " 7 5 0 0 0 " / > < a : s a t M o d   v a l = " 1 3 0 0 0 0 " / > < / a : s c h e m e C l r > < / a : g s > < a : g s   p o s = " 1 0 0 0 0 0 " > < a : s c h e m e C l r   v a l = " a c c e n t 6 " > < a : t i n t   v a l = " 5 0 0 0 0 " / > < a : s a t M o d   v a l = " 1 3 0 0 0 0 " / > < / a : s c h e m e C l r > < / a : g s > < / a : g s L s t > < a : l i n   a n g = " 5 4 0 0 0 0 0 "   s c a l e d = " 0 " / > < / a : g r a d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6 E 8 1 3 F D 8 - E 8 5 D - 4 E A A - B 6 E 4 - 0 7 9 E 9 A 7 D 1 7 8 2 } " > < a 1 6 : c r e a t i o n I d   x m l n s : a 1 6 = " h t t p : / / s c h e m a s . m i c r o s o f t . c o m / o f f i c e / d r a w i n g / 2 0 1 0 / m a i n "   i d = " { 7 D 5 8 2 D C F - 1 8 5 4 - 4 4 7 9 - 9 C 9 7 - 6 2 C F F 6 3 E 6 B D E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/ > < p : t x B o d y > < a : b o d y P r   r t l C o l = " 0 " / > < a : l s t S t y l e / > < a : p > < a : p P r / > < a : r > < a : r P r   b = " 0 "   d i r t y = " 0 "   l a n g = " e n - U S " > < a : l a t i n   t y p e f a c e = " J u r a " / > < / a : r P r > < a : t >!?0A81> ! < / a : t > < / a : r > < a : r > < a : r P r   d i r t y = " 0 "   l a n g = " e n - U S " / > < a : t >   < / a : t > < / a : r > < a : b r > < a : r P r   d i r t y = " 0 "   l a n g = " e n - U S " / > < / a : b r > < a : r > < a : r P r   b = " 0 "   d i r t y = " 0 "   l a n g = " e n - U S " > < a : l a t i n   t y p e f a c e = " J u r a " / > < / a : r P r > < a : t >>?@>AK < / a : t > < / a : r > < a : e n d P a r a R P r   b = " 0 "   d i r t y = " 0 "   l a n g = " e n - U S " > < a : l a t i n   t y p e f a c e = " J u r a " / > < / a : e n d P a r a R P r > < / a : p > < / p : t x B o d y > < / p : s p > < p : s p > < p : n v S p P r > < p : c N v P r   i d = " 3 "   n a m e = " C o n t e n t   P l a c e h o l d e r   2 " > < a : e x t L s t > < a : e x t   u r i = " { 1 1 2 F F E 1 E - 0 A 8 9 - 4 B 6 6 - A C 5 E - 8 B 9 0 B A C 1 C B 9 1 } " > < a 1 6 : c r e a t i o n I d   x m l n s : a 1 6 = " h t t p : / / s c h e m a s . m i c r o s o f t . c o m / o f f i c e / d r a w i n g / 2 0 1 0 / m a i n "   i d = " { F 7 C A 3 8 4 3 - E 5 0 D - 4 A 4 3 - 8 5 8 5 - 5 6 0 2 4 6 0 E 5 7 6 0 } " / > < / a : e x t > < / a : e x t L s t > < / p : c N v P r > < p : c N v S p P r > < a : s p L o c k s   n o G r p = " t r u e " / > < / p : c N v S p P r > < p : n v P r > < p : p h   i d x = " 2 "   t y p e = " s u b T i t l e " / > < / p : n v P r > < / p : n v S p P r > < p : s p P r / > < p : t x B o d y > < a : b o d y P r   r t l C o l = " 0 " / > < a : l s t S t y l e / > < a : p > < a : p P r   a l g n = " c t r "   i n d e n t = " 0 "   m a r L = " 0 " > < a : b u N o n e / > < / a : p P r > < a : r > < a : r P r   d i r t y = " 0 "   l a n g = " e n - U S "   s z = " 1 0 0 0 " / > < a : t > & l t ;C4C  @040  >B25B8BL  =0  =8E ! & g t ;   < / a : t > < / a : r > < a : e n d P a r a R P r   d i r t y = " 0 "   l a n g = " e n - U S "   s z = " 1 0 0 0 " / > < / a : p > < / p : t x B o d y > < / p : s p > < p : s p > < p : n v S p P r > < p : c N v P r   h i d d e n = " f a l s e "   i d = " 4 "   n a m e = " S l i d e   N u m b e r   P l a c e h o l d e r   1 " > < a : e x t L s t > < a : e x t   u r i = " { D 5 0 D 9 7 D 4 - B 6 D 8 - 4 C 8 E - B 1 2 5 - 1 6 0 F 3 5 3 1 2 A 6 6 } " > < a 1 6 : c r e a t i o n I d   x m l n s : a 1 6 = " h t t p : / / s c h e m a s . m i c r o s o f t . c o m / o f f i c e / d r a w i n g / 2 0 1 0 / m a i n "   i d = " { 6 4 9 B 0 E C 2 - 8 4 E 7 - 4 C 5 6 - 9 7 C 4 - 3 1 8 3 1 3 E E 8 8 C 1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2 3 6 9 5 2 3 6 - E 6 F E - 4 7 1 B - 8 E 8 F - 0 F A 3 3 B 1 2 E 7 B 2 } "   t y p e = " s l i d e n u m " / > < a : e n d P a r a R P r   d i r t y = " 0 "   l a n g = " e n - U S " / > < / a : p > < / p : t x B o d y > < / p : s p > < p : p i c > < p : n v P i c P r > < p : c N v P r   i d = " 5 "   n a m e = " " > < a : e x t L s t > < a : e x t   u r i = " { C 1 8 1 F 8 6 9 - 0 7 5 6 - 4 C 6 B - B 0 E D - 6 5 D F 1 0 0 2 2 D 4 6 } " > < a 1 6 : c r e a t i o n I d   x m l n s : a 1 6 = " h t t p : / / s c h e m a s . m i c r o s o f t . c o m / o f f i c e / d r a w i n g / 2 0 1 0 / m a i n "   i d = " { A A 2 0 5 E 5 2 - 8 4 1 C - 4 F 5 E - A 7 2 0 - F D E B F D 5 5 C 5 2 A } " / > < / a : e x t > < / a : e x t L s t > < / p : c N v P r > < p : c N v P i c P r > < a : p i c L o c k s   n o C h a n g e A s p e c t = " t r u e "   n o G r p = " t r u e " / > < / p : c N v P i c P r > < p : n v P r / > < / p : n v P i c P r > < p : b l i p F i l l > < a : b l i p   r : e m b e d = " r I d 2 " / > < a : s r c R e c t   b = " 0 "   l = " - 1 0 6 7 2 5 "   r = " - 1 0 6 7 2 5 "   t = " 0 " / > < a : s t r e t c h > < a : f i l l R e c t / > < / a : s t r e t c h > < / p : b l i p F i l l > < p : s p P r > < a : x f r m   r o t = " 0 " > < a : o f f   x = " 7 2 4 8 3 5 3 "   y = " 7 6 2 0 0 " / > < a : e x t   c x = " 2 7 8 9 5 4 8 "   c y = " 8 5 1 3 4 4 " / > < / a : x f r m > < a : p r s t G e o m   p r s t = " r e c t " > < a : a v L s t / > < / a : p r s t G e o m > < a : n o F i l l / > < a : l n   c a p = " f l a t "   w = " 1 1 4 3 0 " > < a : n o F i l l / > < a : p r s t D a s h   v a l = " s o l i d " / > < a : r o u n d / > < / a : l n > < a : e f f e c t L s t / > < / p : s p P r > < / p : p i c > < / p : s p T r e e > < p : e x t L s t > < p : e x t   u r i = " { E D A 6 6 4 2 4 - 6 2 F 6 - 4 D 4 E - B 8 F A - 0 E A D B 2 0 1 F D 7 F } " > < p 1 4 : c r e a t i o n I d   x m l n s : p 1 4 = " h t t p : / / s c h e m a s . m i c r o s o f t . c o m / o f f i c e / p o w e r p o i n t / 2 0 1 0 / m a i n "   v a l = " 1 6 4 3 7 2 4 8 9 7 0 9 7 " / > < / p : e x t > < / p : e x t L s t > < p : c u s t D a t a L s t > < p : t a g s   r : i d = " r I d 3 " / > < / p : c u s t D a t a L s t > < / p : c S l d > < p : c l r M a p O v r > < a : m a s t e r C l r M a p p i n g / > < / p : c l r M a p O v r > < / p : s l d >
</file>

<file path=ppt/slides/slide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" > < p : b g > < p : b g P r > < a : g r a d F i l l   r o t W i t h S h a p e = " 1 " > < a : g s L s t > < a : g s   p o s = " 0 " > < a : s c h e m e C l r   v a l = " a c c e n t 6 " > < a : t i n t   v a l = " 1 0 0 0 0 0 " / > < a : s a t M o d   v a l = " 1 3 0 0 0 0 " / > < / a : s c h e m e C l r > < / a : g s > < a : g s   p o s = " 5 0 0 0 0 " > < a : s c h e m e C l r   v a l = " a c c e n t 6 " > < a : t i n t   v a l = " 7 5 0 0 0 " / > < a : s a t M o d   v a l = " 1 3 0 0 0 0 " / > < / a : s c h e m e C l r > < / a : g s > < a : g s   p o s = " 1 0 0 0 0 0 " > < a : s c h e m e C l r   v a l = " a c c e n t 6 " > < a : t i n t   v a l = " 5 0 0 0 0 " / > < a : s a t M o d   v a l = " 1 3 0 0 0 0 " / > < / a : s c h e m e C l r > < / a : g s > < / a : g s L s t > < a : l i n   a n g = " 5 4 0 0 0 0 0 "   s c a l e d = " 0 " / > < / a : g r a d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1 5 " > < a : e x t L s t > < a : e x t   u r i = " { 5 8 C 6 2 2 6 9 - F 0 A 0 - 4 9 4 2 - 9 1 9 8 - B D F D A E 0 F 7 0 A A } " > < a 1 6 : c r e a t i o n I d   x m l n s : a 1 6 = " h t t p : / / s c h e m a s . m i c r o s o f t . c o m / o f f i c e / d r a w i n g / 2 0 1 0 / m a i n "   i d = " { C 7 3 7 E C D 3 - 9 7 E 3 - 4 5 B 4 - 8 C A F - 3 5 C F B 2 C F 3 0 3 2 } " / > < / a : e x t > < / a : e x t L s t > < / p : c N v P r > < p : c N v S p P r / > < p : n v P r / > < / p : n v S p P r > < p : s p P r > < a : x f r m   r o t = " 0 " > < a : o f f   x = " 9 2 6 3 0 6 "   y = " 2 4 5 7 9 5 4 " / > < a : e x t   c x = " 2 1 6 1 7 9 9 "   c y = " 2 7 9 7 3 4 " / > < / a : x f r m > < a : p r s t G e o m   p r s t = " r e c t " > < a : a v L s t / > < / a : p r s t G e o m > < a : s o l i d F i l l > < a : s c h e m e C l r   v a l = " b g 2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G B " > < a : l a t i n   t y p e f a c e = " O v e r p a s s   M o n o " / > < / a : r P r > < a : t / > < / a : r > < a : e n d P a r a R P r   d i r t y = " 0 "   l a n g = " e n - G B " > < a : l a t i n   t y p e f a c e = " O v e r p a s s   M o n o " / > < / a : e n d P a r a R P r > < / a : p > < / p : t x B o d y > < / p : s p > < p : p i c > < p : n v P i c P r > < p : c N v P r   i d = " 3 "   n a m e = " P i c t u r e   P l a c e h o l d e r   1 4 " > < a : e x t L s t > < a : e x t   u r i = " { B 5 0 E D F 2 6 - 3 C D 1 - 4 2 5 D - 9 B 5 C - B B 6 4 4 7 C 5 0 5 A 5 } " > < a 1 6 : c r e a t i o n I d   x m l n s : a 1 6 = " h t t p : / / s c h e m a s . m i c r o s o f t . c o m / o f f i c e / d r a w i n g / 2 0 1 0 / m a i n "   i d = " { 6 2 5 2 E 8 D 0 - 7 B 1 3 - 4 8 9 C - 9 6 8 A - A 1 1 C 1 D 8 E D D 6 B } " / > < / a : e x t > < / a : e x t L s t > < / p : c N v P r > < p : c N v P i c P r > < a : p i c L o c k s   n o C h a n g e A s p e c t = " t r u e "   n o G r p = " t r u e " / > < / p : c N v P i c P r > < p : n v P r > < p : p h   t y p e = " p i c " / > < / p : n v P r > < / p : n v P i c P r > < p : b l i p F i l l > < a : b l i p   r : e m b e d = " r I d 2 " / > < a : s t r e t c h > < a : f i l l R e c t / > < / a : s t r e t c h > < / p : b l i p F i l l > < p : s p P r > < a : x f r m   r o t = " 0 " > < a : o f f   x = " 4 5 7 2 0 0 1 "   y = " 7 2 1 8 9 " / > < a : e x t   c x = " 4 5 0 5 8 2 5 "   c y = " 4 9 9 5 1 1 0 " / > < / a : x f r m > < a : n o F i l l / > < / p : s p P r > < / p : p i c > < p : s p > < p : n v S p P r > < p : c N v P r   i d = " 4 "   n a m e = " T i t l e   1 " > < a : e x t L s t > < a : e x t   u r i = " { 7 6 E 5 0 9 4 F - 8 B 1 2 - 4 C 4 9 - A C 5 2 - 3 C 5 6 E A 5 9 C D E 3 } " > < a 1 6 : c r e a t i o n I d   x m l n s : a 1 6 = " h t t p : / / s c h e m a s . m i c r o s o f t . c o m / o f f i c e / d r a w i n g / 2 0 1 0 / m a i n "   i d = " { C 8 6 4 7 5 D 9 - D 9 9 1 - 4 7 B 7 - 8 D 6 6 - 5 6 0 2 1 0 E A 9 1 7 6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/ > < p : t x B o d y > < a : b o d y P r   r t l C o l = " 0 " / > < a : l s t S t y l e / > < a : p > < a : p P r / > < a : r > < a : r P r   b = " 0 "   d i r t y = " 0 "   l a n g = " e n - U S "   s z = " 4 4 0 0 " > < a : l a t i n   t y p e f a c e = " J u r a " / > < / a : r P r > < a : t >A>45@60=85 < / a : t > < / a : r > < a : r > < a : r P r   d i r t y = " 0 "   l a n g = " e n - U S " / > < a : t >   < / a : t > < / a : r > < a : e n d P a r a R P r   d i r t y = " 0 "   l a n g = " e n - U S " / > < / a : p > < / p : t x B o d y > < / p : s p > < p : s p > < p : n v S p P r > < p : c N v P r   i d = " 5 "   n a m e = " C o n t e n t   P l a c e h o l d e r   2 " > < a : e x t L s t > < a : e x t   u r i = " { 8 C F 9 8 0 3 7 - C 4 2 C - 4 1 F B - A D 4 C - F C F 3 D C E 8 0 E 1 D } " > < a 1 6 : c r e a t i o n I d   x m l n s : a 1 6 = " h t t p : / / s c h e m a s . m i c r o s o f t . c o m / o f f i c e / d r a w i n g / 2 0 1 0 / m a i n "   i d = " { 5 D F 5 D 2 D 7 - 2 8 8 5 - 4 9 4 4 - 9 5 5 C - 7 F 2 7 3 3 A 1 1 A C 6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/ > < p : t x B o d y > < a : b o d y P r   a n c h o r = " b "   r t l C o l = " 0 "   v e r t = " h o r z " / > < a : l s t S t y l e / > < a : p > < a : p P r   i n d e n t = " - 3 4 2 9 0 0 "   m a r L = " 3 4 2 9 0 0 " > < a : b u C l r > < a : s c h e m e C l r   v a l = " t x 2 " / > < / a : b u C l r > < a : b u F o n t   t y p e f a c e = " + m j - l t " / > < a : b u A u t o N u m   t y p e = " a r a b i c P e r i o d " / > < / a : p P r > < a : r > < a : r P r   d i r t y = " 0 "   l a n g = " e n - U S "   s z = " 1 0 0 0 " / > < a : t >'B>  B0:>5   < / a : t > < / a : r > < a : r > < a : r P r   d i r t y = " 0 "   e r r = " 1 "   l a n g = " e n - U S "   s z = " 1 0 0 0 " / > < a : t > T e s t R a i l < / a : t > < / a : r > < a : r > < a : r P r   d i r t y = " 0 "   l a n g = " e n - U S "   s z = " 1 0 0 0 " / > < a : t > ? < / a : t > < / a : r > < / a : p > < a : p > < a : p P r   i n d e n t = " - 3 4 2 9 0 0 "   m a r L = " 3 4 2 9 0 0 " > < a : b u C l r > < a : s c h e m e C l r   v a l = " t x 2 " / > < / a : b u C l r > < a : b u F o n t   t y p e f a c e = " + m j - l t " / > < a : b u A u t o N u m   t y p e = " a r a b i c P e r i o d " / > < / a : p P r > < a : r > < a : r P r   d i r t y = " 0 "   l a n g = " e n - U S "   s z = " 1 0 0 0 " / > < a : t >!B5:  8A?>;L7>20==KE  B5E=>;>389 < / a : t > < / a : r > < a : r > < a : r P r   d i r t y = " 0 "   l a n g = " e n - U S "   s z = " 1 0 0 0 " / > < a : t >   < / a : t > < / a : r > < / a : p > < a : p > < a : p P r   i n d e n t = " - 3 4 2 9 0 0 "   m a r L = " 3 4 2 9 0 0 " > < a : b u C l r > < a : s c h e m e C l r   v a l = " t x 2 " / > < / a : b u C l r > < a : b u F o n t   t y p e f a c e = " + m j - l t " / > < a : b u A u t o N u m   t y p e = " a r a b i c P e r i o d " / > < / a : p P r > < a : r > < a : r P r   d i r t y = " 0 "   l a n g = " e n - U S "   s z = " 1 0 0 0 " / > < a : t >@E8B5:BC@0  ?@>5:B0 < / a : t > < / a : r > < / a : p > < a : p > < a : p P r   i n d e n t = " - 3 4 2 9 0 0 "   m a r L = " 3 4 2 9 0 0 " > < a : b u C l r > < a : s c h e m e C l r   v a l = " t x 2 " / > < / a : b u C l r > < a : b u F o n t   t y p e f a c e = " + m j - l t " / > < a : b u A u t o N u m   t y p e = " a r a b i c P e r i o d " / > < / a : p P r > < a : r > < a : r P r   d i r t y = " 0 "   l a n g = " e n - U S "   s z = " 1 0 0 0 " / > < a : t >"5ABK  D@59<2>@:0 < / a : t > < / a : r > < / a : p > < a : p > < a : p P r   i n d e n t = " - 3 4 2 9 0 0 "   m a r L = " 3 4 2 9 0 0 " > < a : b u C l r > < a : s c h e m e C l r   v a l = " t x 2 " / > < / a : b u C l r > < a : b u F o n t   t y p e f a c e = " + m j - l t " / > < a : b u A u t o N u m   t y p e = " a r a b i c P e r i o d " / > < / a : p P r > < a : r > < a : r P r   d i r t y = " 0 "   l a n g = " e n - U S "   s z = " 1 0 0 0 " / > < a : t >"@C4=>AB8  8  8E  @5H5=85 < / a : t > < / a : r > < / a : p > < a : p > < a : p P r   i n d e n t = " - 3 4 2 9 0 0 "   m a r L = " 3 4 2 9 0 0 " > < a : b u C l r > < a : s c h e m e C l r   v a l = " t x 2 " / > < / a : b u C l r > < a : b u F o n t   t y p e f a c e = " + m j - l t " / > < a : b u A u t o N u m   t y p e = " a r a b i c P e r i o d " / > < / a : p P r > < a : r > < a : r P r   d i r t y = " 0 "   l a n g = " e n - U S "   s z = " 1 0 0 0 " / > < a : t >'B>  4>1028BL /C;CGH8BL ? < / a : t > < / a : r > < / a : p > < a : p > < a : p P r   i n d e n t = " - 3 4 2 9 0 0 "   m a r L = " 3 4 2 9 0 0 " > < a : b u C l r > < a : s c h e m e C l r   v a l = " t x 2 " / > < / a : b u C l r > < a : b u F o n t   t y p e f a c e = " + m j - l t " / > < a : b u A u t o N u m   t y p e = " a r a b i c P e r i o d " / > < / a : p P r > < a : r > < a : r P r   d i r t y = " 0 "   l a n g = " e n - U S "   s z = " 1 0 0 0 " / > < a : t >>?@>AK < / a : t > < / a : r > < a : e n d P a r a R P r   d i r t y = " 0 "   l a n g = " e n - U S "   s z = " 1 0 0 0 " / > < / a : p > < / p : t x B o d y > < / p : s p > < p : s p > < p : n v S p P r > < p : c N v P r   h i d d e n = " f a l s e "   i d = " 6 "   n a m e = " S l i d e   N u m b e r   P l a c e h o l d e r   1 " > < a : e x t L s t > < a : e x t   u r i = " { 6 1 9 C 8 0 3 7 - C B B 4 - 4 8 1 1 - 8 8 2 A - 9 A 8 1 E D 1 4 0 E 9 2 } " > < a 1 6 : c r e a t i o n I d   x m l n s : a 1 6 = " h t t p : / / s c h e m a s . m i c r o s o f t . c o m / o f f i c e / d r a w i n g / 2 0 1 0 / m a i n "   i d = " { 8 F 0 F 0 2 C 1 - 6 F B 2 - 4 7 7 9 - 8 E 7 6 - E F F 5 F E A B A 9 3 C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D C 1 7 2 2 1 6 - 3 6 9 8 - 4 B 1 5 - 9 9 F 3 - 3 E 7 4 B 8 0 7 B 8 B 1 } "   t y p e = " s l i d e n u m " / > < a : e n d P a r a R P r   d i r t y = " 0 "   l a n g = " e n - U S " / > < / a : p > < / p : t x B o d y > < / p : s p > < p : p i c > < p : n v P i c P r > < p : c N v P r   i d = " 7 "   n a m e = " " > < a : e x t L s t > < a : e x t   u r i = " { 3 A 3 D 7 3 E 7 - 1 A 1 B - 4 9 D 4 - 9 3 5 0 - 5 A 2 1 1 8 5 0 5 A 6 8 } " > < a 1 6 : c r e a t i o n I d   x m l n s : a 1 6 = " h t t p : / / s c h e m a s . m i c r o s o f t . c o m / o f f i c e / d r a w i n g / 2 0 1 0 / m a i n "   i d = " { 9 6 C 4 A 4 7 9 - D 8 9 D - 4 6 6 E - A A 5 A - B B 4 2 C C 3 F 5 7 1 7 } " / > < / a : e x t > < / a : e x t L s t > < / p : c N v P r > < p : c N v P i c P r > < a : p i c L o c k s   n o C h a n g e A s p e c t = " t r u e "   n o G r p = " t r u e " / > < / p : c N v P i c P r > < p : n v P r / > < / p : n v P i c P r > < p : b l i p F i l l > < a : b l i p   r : e m b e d = " r I d 3 " / > < a : s r c R e c t   b = " 0 "   l = " - 1 0 6 7 2 5 "   r = " - 1 0 6 7 2 5 "   t = " 0 " / > < a : s t r e t c h > < a : f i l l R e c t / > < / a : s t r e t c h > < / p : b l i p F i l l > < p : s p P r > < a : x f r m   r o t = " 0 " > < a : o f f   x = " 7 2 4 8 3 5 3 "   y = " 4 2 1 5 9 5 5 " / > < a : e x t   c x = " 2 7 8 9 5 4 8 "   c y = " 8 5 1 3 4 4 " / > < / a : x f r m > < a : p r s t G e o m   p r s t = " r e c t " > < a : a v L s t / > < / a : p r s t G e o m > < a : n o F i l l / > < a : l n   c a p = " f l a t "   w = " 1 1 4 3 0 " > < a : n o F i l l / > < a : p r s t D a s h   v a l = " s o l i d " / > < a : r o u n d / > < / a : l n > < a : e f f e c t L s t / > < / p : s p P r > < / p : p i c > < / p : s p T r e e > < p : e x t L s t > < p : e x t   u r i = " { 2 5 B 7 0 E 1 D - 3 9 2 0 - 4 F 7 D - 9 6 5 2 - B 5 B 0 A 4 7 D 1 5 F F } " > < p 1 4 : c r e a t i o n I d   x m l n s : p 1 4 = " h t t p : / / s c h e m a s . m i c r o s o f t . c o m / o f f i c e / p o w e r p o i n t / 2 0 1 0 / m a i n "   v a l = " 1 6 4 3 7 2 4 8 9 7 0 6 4 " / > < / p : e x t > < / p : e x t L s t > < / p : c S l d > < p : c l r M a p O v r > < a : m a s t e r C l r M a p p i n g / > < / p : c l r M a p O v r > < / p : s l d >
</file>

<file path=ppt/slides/slide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4 " > < p : b g > < p : b g P r > < a : g r a d F i l l   r o t W i t h S h a p e = " 1 " > < a : g s L s t > < a : g s   p o s = " 0 " > < a : s c h e m e C l r   v a l = " a c c e n t 6 " > < a : t i n t   v a l = " 1 0 0 0 0 0 " / > < a : s a t M o d   v a l = " 1 3 0 0 0 0 " / > < / a : s c h e m e C l r > < / a : g s > < a : g s   p o s = " 5 0 0 0 0 " > < a : s c h e m e C l r   v a l = " a c c e n t 6 " > < a : t i n t   v a l = " 7 5 0 0 0 " / > < a : s a t M o d   v a l = " 1 3 0 0 0 0 " / > < / a : s c h e m e C l r > < / a : g s > < a : g s   p o s = " 1 0 0 0 0 0 " > < a : s c h e m e C l r   v a l = " a c c e n t 6 " > < a : t i n t   v a l = " 5 0 0 0 0 " / > < a : s a t M o d   v a l = " 1 3 0 0 0 0 " / > < / a : s c h e m e C l r > < / a : g s > < / a : g s L s t > < a : l i n   a n g = " 5 4 0 0 0 0 0 "   s c a l e d = " 0 " / > < / a : g r a d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B 9 7 E 0 9 A 0 - 6 8 3 6 - 4 1 E B - 8 2 C 6 - D F 4 B B 8 0 C 0 E F 8 } " > < a 1 6 : c r e a t i o n I d   x m l n s : a 1 6 = " h t t p : / / s c h e m a s . m i c r o s o f t . c o m / o f f i c e / d r a w i n g / 2 0 1 0 / m a i n "   i d = " { A 3 B 9 1 B 2 E - 6 4 5 4 - 4 9 A 2 - 8 F A A - 3 A 1 E 0 E 0 D 9 A C B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/ > < p : t x B o d y > < a : b o d y P r   r t l C o l = " 0 " / > < a : l s t S t y l e / > < a : p > < a : p P r / > < a : r > < a : r P r   b = " 0 "   d i r t y = " 0 "   l a n g = " e n - U S " > < a : l a t i n   t y p e f a c e = " J u r a " / > < / a : r P r > < a : t >'B>  B0:>5   < / a : t > < / a : r > < a : r > < a : r P r   b = " 0 "   d i r t y = " 0 "   e r r = " 1 "   l a n g = " e n - U S " > < a : l a t i n   t y p e f a c e = " J u r a " / > < / a : r P r > < a : t > T e s t r a i l < / a : t > < / a : r > < a : r > < a : r P r   b = " 0 "   d i r t y = " 0 "   l a n g = " e n - U S " > < a : l a t i n   t y p e f a c e = " J u r a " / > < / a : r P r > < a : t > ? < / a : t > < / a : r > < a : e n d P a r a R P r   b = " 0 "   d i r t y = " 0 "   l a n g = " e n - U S " > < a : l a t i n   t y p e f a c e = " J u r a " / > < / a : e n d P a r a R P r > < / a : p > < / p : t x B o d y > < / p : s p > < p : s p > < p : n v S p P r > < p : c N v P r   i d = " 3 "   n a m e = " C o n t e n t   P l a c e h o l d e r   2 " > < a : e x t L s t > < a : e x t   u r i = " { D 4 3 6 B 0 F 5 - F F F 7 - 4 2 4 3 - B C B 1 - 0 A 9 6 3 D 8 D 2 0 7 0 } " > < a 1 6 : c r e a t i o n I d   x m l n s : a 1 6 = " h t t p : / / s c h e m a s . m i c r o s o f t . c o m / o f f i c e / d r a w i n g / 2 0 1 0 / m a i n "   i d = " { 0 2 6 8 E E A 2 - A E B 6 - 4 6 5 9 - A 9 4 8 - C 2 1 2 3 1 9 F F E 7 0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/ > < p : t x B o d y > < a : b o d y P r   r t l C o l = " 0 "   v e r t = " h o r z " > < a : n o A u t o f i t / > < / a : b o d y P r > < a : l s t S t y l e / > < a : p > < a : p P r > < a : l n S p c > < a : s p c P c t   v a l = " 1 0 0 0 0 0 " / > < / a : l n S p c > < / a : p P r > < a : r > < a : r P r   b = " 0 "   d i r t y = " 0 "   e r r = " 1 "   l a n g = " e n - U S "   s z = " 1 0 0 0 " > < a : l a t i n   t y p e f a c e = " J u r a " / > < / a : r P r > < a : t > T e s t R a i l < / a : t > < / a : r > < a : r > < a : r P r   b = " 0 "   d i r t y = " 0 "   l a n g = " e n - U S "   s z = " 1 0 0 0 " > < a : l a t i n   t y p e f a c e = " J u r a " / > < / a : r P r > < a : t >  ?@54>AB02;O5B  2>7<>6=>ABL  ?>2KA8BL  ?@>872>48B5;L=>ABL  8  ?>;CG8BL  ?>;=K9  >17>@  E>40  ?@>F5AA0  B5AB8@>20=8O . < / a : t > < / a : r > < a : e n d P a r a R P r   b = " 0 "   d i r t y = " 0 "   l a n g = " e n - U S "   s z = " 1 0 0 0 " > < a : l a t i n   t y p e f a c e = " J u r a " / > < / a : e n d P a r a R P r > < / a : p > < / p : t x B o d y > < / p : s p > < p : s p > < p : n v S p P r > < p : c N v P r   i d = " 4 "   n a m e = " T e x t   P l a c e h o l d e r   8 " > < a : e x t L s t > < a : e x t   u r i = " { F B 4 C 7 6 3 8 - A 3 E 4 - 4 5 D 1 - 8 2 3 B - 8 D C 7 E 9 B 7 C 8 0 A } " > < a 1 6 : c r e a t i o n I d   x m l n s : a 1 6 = " h t t p : / / s c h e m a s . m i c r o s o f t . c o m / o f f i c e / d r a w i n g / 2 0 1 0 / m a i n "   i d = " { 9 3 3 1 6 8 8 1 - 7 7 E 3 - 4 8 4 7 - 9 3 B 3 - 7 A 6 2 7 E 9 4 3 C 4 7 } " / > < / a : e x t > < / a : e x t L s t > < / p : c N v P r > < p : c N v S p P r > < a : s p L o c k s   n o G r p = " t r u e " / > < / p : c N v S p P r > < p : n v P r > < p : p h   i d x = " 1 3 "   t y p e = " b o d y " / > < / p : n v P r > < / p : n v S p P r > < p : s p P r > < a : x f r m   r o t = " 0 " > < a : o f f   x = " 8 8 8 2 0 6 "   y = " 2 1 7 9 1 8 6 " / > < a : e x t   c x = " 7 3 7 8 9 2 3 "   c y = " 6 8 7 3 3 5 " / > < / a : x f r m > < / p : s p P r > < p : t x B o d y > < a : b o d y P r   r t l C o l = " 0 " / > < a : l s t S t y l e / > < a : p > < a : p P r / > < a : r > < a : r P r   b = " 0 "   d i r t y = " 0 "   e r r = " 1 "   l a n g = " e n - U S "   s z = " 1 0 0 0 " > < a : l a t i n   t y p e f a c e = " J u r a " / > < / a : r P r > < a : t > T e s t R a i l < / a : t > < / a : r > < a : r > < a : r P r   b = " 0 "   d i r t y = " 0 "   l a n g = " e n - U S "   s z = " 1 0 0 0 " > < a : l a t i n   t y p e f a c e = " J u r a " / > < / a : r P r > < a : t >  O2;O5BAO  ?@>3@0<<=K<  >15A?5G5=85<  4;O  C?@02;5=8O  40==K<8  ?>;CG5==K<8  2  @57C;LB0B5  B5AB8@>20=8O .  0==K9  8=AB@C<5=B  ?><>305B  >BA;56820BL  ?@>F5AAK ,   < / a : t > < / a : r > < a : r > < a : r P r   b = " 0 "   d i r t y = " 0 "   l a n g = " e n - U S "   s z = " 1 0 0 0 " > < a : l a t i n   t y p e f a c e = " J u r a " / > < / a : r P r > < a : t >C?@02;OBL < / a : t > < / a : r > < a : r > < a : r P r   b = " 0 "   d i r t y = " 0 "   l a n g = " e n - U S "   s z = " 1 0 0 0 " > < a : l a t i n   t y p e f a c e = " J u r a " / > < / a : r P r > < a : t >  ?@>3@0<<=K<  >15A?5G5=85<  8  >@30=87>2K20BL  :><0=4C . < / a : t > < / a : r > < a : r > < a : r P r   b = " 0 "   d i r t y = " 0 "   l a n g = " e n - U S "   s z = " 1 0 0 0 " > < a : l a t i n   t y p e f a c e = " J u r a " / > < / a : r P r > < a : t >   < / a : t > < / a : r > < a : e n d P a r a R P r   b = " 0 "   d i r t y = " 0 "   l a n g = " e n - U S "   s z = " 1 0 0 0 " > < a : l a t i n   t y p e f a c e = " J u r a " / > < / a : e n d P a r a R P r > < / a : p > < / p : t x B o d y > < / p : s p > < p : s p > < p : n v S p P r > < p : c N v P r   i d = " 5 "   n a m e = " T e x t   P l a c e h o l d e r   9 " > < a : e x t L s t > < a : e x t   u r i = " { 3 C 8 A 8 3 3 D - C A C 4 - 4 9 6 0 - 8 2 9 C - E 7 A 1 3 1 6 1 A B F 6 } " > < a 1 6 : c r e a t i o n I d   x m l n s : a 1 6 = " h t t p : / / s c h e m a s . m i c r o s o f t . c o m / o f f i c e / d r a w i n g / 2 0 1 0 / m a i n "   i d = " { 2 8 8 8 E F 0 8 - F C 1 B - 4 C A 1 - 8 3 3 9 - F A 5 8 4 0 6 D 1 C 1 A } " / > < / a : e x t > < / a : e x t L s t > < / p : c N v P r > < p : c N v S p P r > < a : s p L o c k s   n o G r p = " t r u e " / > < / p : c N v S p P r > < p : n v P r > < p : p h   i d x = " 1 4 "   t y p e = " b o d y " / > < / p : n v P r > < / p : n v S p P r > < p : s p P r > < a : x f r m   r o t = " 0 " > < a : o f f   x = " 1 1 9 1 1 2 0 "   y = " 3 1 6 9 3 1 0 " / > < a : e x t   c x = " 7 0 6 4 6 7 3 "   c y = " 5 2 3 8 2 7 " / > < / a : x f r m > < / p : s p P r > < p : t x B o d y > < a : b o d y P r   r t l C o l = " 0 " / > < a : l s t S t y l e / > < a : p > < a : p P r / > < a : r > < a : r P r   b = " 0 "   d i r t y = " 0 "   l a n g = " e n - U S " > < a : l a t i n   t y p e f a c e = " J u r a " / > < / a : r P r > < a : t >!  ?><>ILN   < / a : t > < / a : r > < a : r > < a : r P r   b = " 0 "   d i r t y = " 0 "   e r r = " 1 "   l a n g = " e n - U S " > < a : l a t i n   t y p e f a c e = " J u r a " / > < / a : r P r > < a : t > T e s t R a i l < / a : t > < / a : r > < a : r > < a : r P r   b = " 0 "   d i r t y = " 0 "   l a n g = " e n - U S " > < a : l a t i n   t y p e f a c e = " J u r a " / > < / a : r P r > < a : t >  <>6=>  A>74020BL  B5AB  :59AK ,  C?@02;OBL  B5AB>2K<8  =01>@0<8  8  :>>@48=8@>20BL  25AL  ?@>F5AA  B5AB8@>20=8O  ?@>3@0<<=>3>  >15A?5G5=8O . < / a : t > < / a : r > < a : e n d P a r a R P r   b = " 0 "   d i r t y = " 0 "   l a n g = " e n - U S " > < a : l a t i n   t y p e f a c e = " J u r a " / > < / a : e n d P a r a R P r > < / a : p > < / p : t x B o d y > < / p : s p > < p : s p > < p : n v S p P r > < p : c N v P r   h i d d e n = " f a l s e "   i d = " 6 "   n a m e = " S l i d e   N u m b e r   P l a c e h o l d e r   1 " > < a : e x t L s t > < a : e x t   u r i = " { C 6 D 0 C 0 3 0 - 8 3 5 D - 4 E 7 7 - A 9 D 5 - 4 1 8 3 8 2 9 2 6 7 3 0 } " > < a 1 6 : c r e a t i o n I d   x m l n s : a 1 6 = " h t t p : / / s c h e m a s . m i c r o s o f t . c o m / o f f i c e / d r a w i n g / 2 0 1 0 / m a i n "   i d = " { 3 C E A 0 2 A 0 - C 4 E 9 - 4 7 E 6 - A 0 8 A - A D 4 5 4 1 D C 6 9 E 8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3 4 E 3 C 0 6 8 - D E 7 7 - 4 6 B F - B 5 0 E - D B F 2 3 3 4 3 9 8 5 1 } "   t y p e = " s l i d e n u m " / > < a : e n d P a r a R P r   d i r t y = " 0 "   l a n g = " e n - U S " / > < / a : p > < / p : t x B o d y > < / p : s p > < p : p i c > < p : n v P i c P r > < p : c N v P r   i d = " 7 "   n a m e = " " > < a : e x t L s t > < a : e x t   u r i = " { 4 5 0 9 9 5 8 F - 6 2 7 1 - 4 B 6 3 - 9 2 D 3 - 1 A 6 D 4 8 3 7 8 9 7 3 } " > < a 1 6 : c r e a t i o n I d   x m l n s : a 1 6 = " h t t p : / / s c h e m a s . m i c r o s o f t . c o m / o f f i c e / d r a w i n g / 2 0 1 0 / m a i n "   i d = " { 7 7 1 E F E 9 C - F 4 1 E - 4 D B 0 - B C F 6 - 7 1 8 6 5 B A F 3 3 7 D } " / > < / a : e x t > < / a : e x t L s t > < / p : c N v P r > < p : c N v P i c P r > < a : p i c L o c k s   n o C h a n g e A s p e c t = " t r u e "   n o G r p = " t r u e " / > < / p : c N v P i c P r > < p : n v P r / > < / p : n v P i c P r > < p : b l i p F i l l > < a : b l i p   r : e m b e d = " r I d 2 " / > < a : s r c R e c t   b = " 0 "   l = " - 1 0 6 7 2 5 "   r = " - 1 0 6 7 2 5 "   t = " 0 " / > < a : s t r e t c h > < a : f i l l R e c t / > < / a : s t r e t c h > < / p : b l i p F i l l > < p : s p P r > < a : x f r m   r o t = " 0 " > < a : o f f   x = " 7 2 4 8 3 5 3 "   y = " 0 " / > < a : e x t   c x = " 2 7 8 9 5 4 8 "   c y = " 8 5 1 3 4 4 " / > < / a : x f r m > < a : p r s t G e o m   p r s t = " r e c t " > < a : a v L s t / > < / a : p r s t G e o m > < a : n o F i l l / > < a : l n   c a p = " f l a t "   w = " 1 1 4 3 0 " > < a : n o F i l l / > < a : p r s t D a s h   v a l = " s o l i d " / > < a : r o u n d / > < / a : l n > < a : e f f e c t L s t / > < / p : s p P r > < / p : p i c > < p : p i c > < p : n v P i c P r > < p : c N v P r   i d = " 8 "   n a m e = " " > < a : e x t L s t > < a : e x t   u r i = " { 2 A 3 E 3 D 7 C - A 7 A 7 - 4 8 6 E - 8 2 E 2 - 3 0 A 4 0 A D 7 B C 7 E } " > < a 1 6 : c r e a t i o n I d   x m l n s : a 1 6 = " h t t p : / / s c h e m a s . m i c r o s o f t . c o m / o f f i c e / d r a w i n g / 2 0 1 0 / m a i n "   i d = " { 7 1 0 9 F 7 9 4 - B 1 E 5 - 4 9 5 8 - A 9 2 B - 5 8 E 4 6 D 3 4 7 4 A 9 } " / > < / a : e x t > < / a : e x t L s t > < / p : c N v P r > < p : c N v P i c P r > < a : p i c L o c k s   n o C h a n g e A s p e c t = " t r u e "   n o G r p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2 6 1 9 3 7 "   y = " 3 0 4 5 4 6 6 " / > < a : e x t   c x = " 7 6 2 0 0 0 "   c y = " 7 7 1 5 2 5 " / > < / a : x f r m > < a : p r s t G e o m   p r s t = " r e c t " > < a : a v L s t / > < / a : p r s t G e o m > < a : n o F i l l / > < / p : s p P r > < / p : p i c > < p : p i c > < p : n v P i c P r > < p : c N v P r   i d = " 9 "   n a m e = " " > < a : e x t L s t > < a : e x t   u r i = " { D B 6 F 4 A 9 7 - E B 9 7 - 4 A 9 3 - B 2 3 8 - C C 7 9 A 1 0 2 5 5 3 8 } " > < a 1 6 : c r e a t i o n I d   x m l n s : a 1 6 = " h t t p : / / s c h e m a s . m i c r o s o f t . c o m / o f f i c e / d r a w i n g / 2 0 1 0 / m a i n "   i d = " { C B 5 E F F 6 A - 0 D B 3 - 4 7 3 1 - 8 8 9 7 - 0 2 7 8 A B 1 B 4 9 3 B } " / > < / a : e x t > < / a : e x t L s t > < / p : c N v P r > < p : c N v P i c P r > < a : p i c L o c k s   n o C h a n g e A s p e c t = " t r u e "   n o G r p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7 8 8 2 0 1 3 "   y = " 3 8 1 6 9 9 1 " / > < a : e x t   c x = " 7 6 2 0 0 0 "   c y = " 7 7 1 5 2 5 " / > < / a : x f r m > < a : p r s t G e o m   p r s t = " r e c t " > < a : a v L s t / > < / a : p r s t G e o m > < a : n o F i l l / > < / p : s p P r > < / p : p i c > < / p : s p T r e e > < p : e x t L s t > < p : e x t   u r i = " { 6 F B D B 8 7 8 - 6 2 9 3 - 4 8 5 E - 9 2 F A - 8 2 B 2 D B 9 6 8 B 6 3 } " > < p 1 4 : c r e a t i o n I d   x m l n s : p 1 4 = " h t t p : / / s c h e m a s . m i c r o s o f t . c o m / o f f i c e / p o w e r p o i n t / 2 0 1 0 / m a i n "   v a l = " 1 6 4 3 7 2 4 8 9 7 0 6 9 " / > < / p : e x t > < / p : e x t L s t > < / p : c S l d > < p : c l r M a p O v r > < a : m a s t e r C l r M a p p i n g / > < / p : c l r M a p O v r > < / p : s l d >
</file>

<file path=ppt/slides/slide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6 " > < p : b g > < p : b g P r > < a : g r a d F i l l   r o t W i t h S h a p e = " 1 " > < a : g s L s t > < a : g s   p o s = " 0 " > < a : s c h e m e C l r   v a l = " a c c e n t 6 " > < a : t i n t   v a l = " 1 0 0 0 0 0 " / > < a : s a t M o d   v a l = " 1 3 0 0 0 0 " / > < / a : s c h e m e C l r > < / a : g s > < a : g s   p o s = " 5 0 0 0 0 " > < a : s c h e m e C l r   v a l = " a c c e n t 6 " > < a : t i n t   v a l = " 7 5 0 0 0 " / > < a : s a t M o d   v a l = " 1 3 0 0 0 0 " / > < / a : s c h e m e C l r > < / a : g s > < a : g s   p o s = " 1 0 0 0 0 0 " > < a : s c h e m e C l r   v a l = " a c c e n t 6 " > < a : t i n t   v a l = " 5 0 0 0 0 " / > < a : s a t M o d   v a l = " 1 3 0 0 0 0 " / > < / a : s c h e m e C l r > < / a : g s > < / a : g s L s t > < a : l i n   a n g = " 5 4 0 0 0 0 0 "   s c a l e d = " 0 " / > < / a : g r a d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9 9 E 2 E 9 C 9 - 4 A E E - 4 C 5 7 - B D C 6 - 1 B 6 A C 7 0 E D 2 D 3 } " > < a 1 6 : c r e a t i o n I d   x m l n s : a 1 6 = " h t t p : / / s c h e m a s . m i c r o s o f t . c o m / o f f i c e / d r a w i n g / 2 0 1 0 / m a i n "   i d = " { 0 6 4 8 4 D 3 F - 3 6 2 3 - 4 2 C 6 - B F 4 1 - E 8 3 F 6 F 8 2 D 1 3 E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5 4 7 6 8 7 "   y = " 2 6 4 2 6 1 " / > < a : e x t   c x = " 7 3 6 7 1 4 2 "   c y = " 9 1 1 3 9 1 " / > < / a : x f r m > < / p : s p P r > < p : t x B o d y > < a : b o d y P r   r t l C o l = " 0 " / > < a : l s t S t y l e / > < a : p > < a : p P r / > < a : r > < a : r P r   b = " 0 "   d i r t y = " 0 "   l a n g = " e n - U S "   s z = " 4 0 0 0 " > < a : l a t i n   t y p e f a c e = " J u r a " / > < / a : r P r > < a : t >AB5:  8A?>;L7>20==KE   < / a : t > < / a : r > < a : r > < a : r P r   b = " 0 "   d i r t y = " 0 "   l a n g = " e n - U S "   s z = " 4 0 0 0 "   u = " s n g " > < a : l a t i n   t y p e f a c e = " J u r a " / > < / a : r P r > < a : t >B5E=>;>389 < / a : t > < / a : r > < a : e n d P a r a R P r   b = " 0 "   d i r t y = " 0 "   l a n g = " e n - U S "   s z = " 4 0 0 0 "   u = " s n g " > < a : l a t i n   t y p e f a c e = " J u r a " / > < / a : e n d P a r a R P r > < / a : p > < / p : t x B o d y > < / p : s p > < p : s p > < p : n v S p P r > < p : c N v P r   h i d d e n = " f a l s e "   i d = " 3 "   n a m e = " S l i d e   N u m b e r   P l a c e h o l d e r   1 " > < a : e x t L s t > < a : e x t   u r i = " { 5 2 5 5 C A A 6 - A 6 F C - 4 F B A - B 3 9 D - 1 2 2 F 1 9 6 2 E 0 2 D } " > < a 1 6 : c r e a t i o n I d   x m l n s : a 1 6 = " h t t p : / / s c h e m a s . m i c r o s o f t . c o m / o f f i c e / d r a w i n g / 2 0 1 0 / m a i n "   i d = " { 6 E E 0 A 8 5 F - 1 F 2 0 - 4 7 A 4 - 9 A B E - F 3 7 D F 4 9 3 4 F E 2 } " / > < / a : e x t > < / a : e x t L s t > < / p : c N v P r > < p : c N v S p P r > < a : s p L o c k s   n o G r p = " t r u e " / > < / p : c N v S p P r > < p : n v P r > < p : p h   i d x = " 1 3 "   s z = " q u a r t e r "   t y p e = " s l d N u m " / > < / p : n v P r > < / p : n v S p P r > < p : s p P r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C 8 7 E 6 D D 4 - 5 4 1 6 - 4 D 1 5 - 8 B 1 6 - B E E 8 9 8 9 6 6 6 9 1 } "   t y p e = " s l i d e n u m " / > < a : e n d P a r a R P r   d i r t y = " 0 "   l a n g = " e n - U S " / > < / a : p > < / p : t x B o d y > < / p : s p > < p : p i c > < p : n v P i c P r > < p : c N v P r   i d = " 4 "   n a m e = " " > < a : e x t L s t > < a : e x t   u r i = " { 2 E D 4 6 4 B 6 - F 7 8 0 - 4 4 3 F - A F 7 8 - D 6 6 A 3 B 9 3 D F 8 7 } " > < a 1 6 : c r e a t i o n I d   x m l n s : a 1 6 = " h t t p : / / s c h e m a s . m i c r o s o f t . c o m / o f f i c e / d r a w i n g / 2 0 1 0 / m a i n "   i d = " { F A E A 7 E 8 4 - 5 E 1 E - 4 0 5 7 - 9 A 0 3 - 3 A 9 D 8 3 C 2 D D E 1 } " / > < / a : e x t > < / a : e x t L s t > < / p : c N v P r > < p : c N v P i c P r > < a : p i c L o c k s   n o C h a n g e A s p e c t = " t r u e "   n o G r p = " t r u e " / > < / p : c N v P i c P r > < p : n v P r / > < / p : n v P i c P r > < p : b l i p F i l l > < a : b l i p   r : e m b e d = " r I d 2 " / > < a : s r c R e c t   b = " 0 "   l = " - 1 0 6 7 2 5 "   r = " - 1 0 6 7 2 5 "   t = " 0 " / > < a : s t r e t c h > < a : f i l l R e c t / > < / a : s t r e t c h > < / p : b l i p F i l l > < p : s p P r > < a : x f r m   r o t = " 0 " > < a : o f f   x = " 7 2 4 8 3 5 3 "   y = " 0 " / > < a : e x t   c x = " 2 7 8 9 5 4 8 "   c y = " 8 5 1 3 4 4 " / > < / a : x f r m > < a : p r s t G e o m   p r s t = " r e c t " > < a : a v L s t / > < / a : p r s t G e o m > < a : n o F i l l / > < a : l n   c a p = " f l a t "   w = " 1 1 4 3 0 " > < a : n o F i l l / > < a : p r s t D a s h   v a l = " s o l i d " / > < a : r o u n d / > < / a : l n > < a : e f f e c t L s t / > < / p : s p P r > < / p : p i c > < p : p i c > < p : n v P i c P r > < p : c N v P r   i d = " 5 "   n a m e = " " > < a : e x t L s t > < a : e x t   u r i = " { F 7 E 2 7 D 0 7 - 6 D 9 A - 4 5 6 D - A 8 8 E - 4 E 0 B 5 6 2 3 D B 9 0 } " > < a 1 6 : c r e a t i o n I d   x m l n s : a 1 6 = " h t t p : / / s c h e m a s . m i c r o s o f t . c o m / o f f i c e / d r a w i n g / 2 0 1 0 / m a i n "   i d = " { 5 C 8 9 E 5 4 D - 1 D F 7 - 4 B E 4 - 9 9 7 D - B 1 2 D C 6 6 E F 2 5 F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f l i p H = " f a l s e "   f l i p V = " f a l s e "   r o t = " 0 " > < a : o f f   x = " 1 8 7 9 9 7 7 "   y = " 2 0 5 9 3 1 4 " / > < a : e x t   c x = " 2 9 0 7 7 3 4 "   c y = " 5 4 7 3 4 4 " / > < / a : x f r m > < a : p r s t G e o m   p r s t = " r e c t " > < a : a v L s t / > < / a : p r s t G e o m > < a : n o F i l l / > < / p : s p P r > < / p : p i c > < p : p i c > < p : n v P i c P r > < p : c N v P r   i d = " 6 "   n a m e = " " > < a : e x t L s t > < a : e x t   u r i = " { E 1 2 3 F 3 6 8 - D 0 C 2 - 4 D D 9 - B D 0 E - 0 6 9 A 8 C 6 F F 3 C 0 } " > < a 1 6 : c r e a t i o n I d   x m l n s : a 1 6 = " h t t p : / / s c h e m a s . m i c r o s o f t . c o m / o f f i c e / d r a w i n g / 2 0 1 0 / m a i n "   i d = " { D B D E 4 6 3 9 - 4 B 5 7 - 4 8 B C - 8 0 C 1 - 6 C 9 5 A 1 B 8 E D 2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f l i p H = " f a l s e "   f l i p V = " f a l s e "   r o t = " 0 " > < a : o f f   x = " 8 4 0 3 8 1 "   y = " 2 8 5 4 9 4 7 " / > < a : e x t   c x = " 2 7 7 4 7 7 5 "   c y = " 8 4 8 2 2 0 " / > < / a : x f r m > < a : p r s t G e o m   p r s t = " r e c t " > < a : a v L s t / > < / a : p r s t G e o m > < a : n o F i l l / > < / p : s p P r > < / p : p i c > < p : p i c > < p : n v P i c P r > < p : c N v P r   i d = " 7 "   n a m e = " " > < a : e x t L s t > < a : e x t   u r i = " { 2 B 9 1 0 C B 5 - 3 4 E 1 - 4 5 9 2 - 8 7 4 A - F 9 4 8 C F 6 5 2 9 A F } " > < a 1 6 : c r e a t i o n I d   x m l n s : a 1 6 = " h t t p : / / s c h e m a s . m i c r o s o f t . c o m / o f f i c e / d r a w i n g / 2 0 1 0 / m a i n "   i d = " { F 3 B A 0 C 1 2 - 5 6 8 F - 4 E F 7 - B B 4 8 - 8 D 9 B B 3 6 1 A A 3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f l i p H = " f a l s e "   f l i p V = " f a l s e "   r o t = " 0 " > < a : o f f   x = " 4 1 2 0 6 1 9 "   y = " 3 3 8 1 3 7 5 " / > < a : e x t   c x = " 1 1 8 4 3 9 5 "   c y = " 1 1 8 4 3 9 5 " / > < / a : x f r m > < a : p r s t G e o m   p r s t = " r e c t " > < a : a v L s t / > < / a : p r s t G e o m > < a : n o F i l l / > < / p : s p P r > < / p : p i c > < p : p i c > < p : n v P i c P r > < p : c N v P r   i d = " 8 "   n a m e = " " > < a : e x t L s t > < a : e x t   u r i = " { 2 4 A D 2 8 A 5 - 5 6 9 7 - 4 1 8 C - A 2 B F - 5 B 1 5 4 F 7 F 4 2 E B } " > < a 1 6 : c r e a t i o n I d   x m l n s : a 1 6 = " h t t p : / / s c h e m a s . m i c r o s o f t . c o m / o f f i c e / d r a w i n g / 2 0 1 0 / m a i n "   i d = " { D 2 B 5 5 E 2 6 - 6 D 0 9 - 4 0 A 0 - A E F 9 - C 3 F B 8 5 1 E C 3 9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6 " / > < a : s r c R e c t   b = " 2 8 4 8 0 "   l = " 0 "   r = " 0 "   t = " 2 2 9 1 0 " / > < a : s t r e t c h > < a : f i l l R e c t / > < / a : s t r e t c h > < / p : b l i p F i l l > < p : s p P r > < a : x f r m   f l i p H = " f a l s e "   f l i p V = " f a l s e "   r o t = " 0 " > < a : o f f   x = " 2 3 0 3 5 7 3 "   y = " 3 7 1 2 1 8 7 " / > < a : e x t   c x = " 1 7 9 6 6 3 4 "   c y = " 8 7 3 4 2 3 " / > < / a : x f r m > < a : p r s t G e o m   p r s t = " r e c t " > < a : a v L s t / > < / a : p r s t G e o m > < a : n o F i l l / > < / p : s p P r > < / p : p i c > < p : p i c > < p : n v P i c P r > < p : c N v P r   i d = " 9 "   n a m e = " " > < a : e x t L s t > < a : e x t   u r i = " { 3 8 0 3 2 C 7 D - 5 A 2 8 - 4 0 4 D - 8 F 8 4 - 3 3 D E 3 7 A 7 9 5 C 3 } " > < a 1 6 : c r e a t i o n I d   x m l n s : a 1 6 = " h t t p : / / s c h e m a s . m i c r o s o f t . c o m / o f f i c e / d r a w i n g / 2 0 1 0 / m a i n "   i d = " { F 2 7 3 A 4 3 C - B B 1 F - 4 B F 5 - 9 C 4 8 - 9 D 6 C F 9 5 3 0 F A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7 " / > < a : s t r e t c h > < a : f i l l R e c t / > < / a : s t r e t c h > < / p : b l i p F i l l > < p : s p P r > < a : x f r m   f l i p H = " f a l s e "   f l i p V = " f a l s e "   r o t = " 0 " > < a : o f f   x = " 8 8 8 6 5 3 "   y = " 3 7 9 2 3 6 9 " / > < a : e x t   c x = " 2 0 1 7 5 7 6 "   c y = " 8 1 7 1 2 1 " / > < / a : x f r m > < a : p r s t G e o m   p r s t = " r e c t " > < a : a v L s t / > < / a : p r s t G e o m > < a : n o F i l l / > < / p : s p P r > < / p : p i c > < p : p i c > < p : n v P i c P r > < p : c N v P r   i d = " 1 0 "   n a m e = " " > < a : e x t L s t > < a : e x t   u r i = " { E 1 3 E 6 A 0 3 - F 2 D F - 4 B 4 7 - 9 C C 5 - 6 3 3 8 4 A 7 2 B 1 E 5 } " > < a 1 6 : c r e a t i o n I d   x m l n s : a 1 6 = " h t t p : / / s c h e m a s . m i c r o s o f t . c o m / o f f i c e / d r a w i n g / 2 0 1 0 / m a i n "   i d = " { 9 A E 1 D 0 B 1 - E 3 9 3 - 4 7 9 3 - 8 B 7 6 - 2 C 6 8 B 0 1 1 8 E 2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8 " / > < a : s t r e t c h > < a : f i l l R e c t / > < / a : s t r e t c h > < / p : b l i p F i l l > < p : s p P r > < a : x f r m   f l i p H = " f a l s e "   f l i p V = " f a l s e "   r o t = " 0 " > < a : o f f   x = " 4 4 1 3 5 4 2 "   y = " 2 6 6 7 0 0 0 " / > < a : e x t   c x = " 1 9 1 9 2 3 9 "   c y = " 4 8 5 8 0 3 " / > < / a : x f r m > < a : p r s t G e o m   p r s t = " r e c t " > < a : a v L s t / > < / a : p r s t G e o m > < a : n o F i l l / > < / p : s p P r > < / p : p i c > < p : p i c > < p : n v P i c P r > < p : c N v P r   i d = " 1 1 "   n a m e = " " > < a : e x t L s t > < a : e x t   u r i = " { 5 5 D D E 5 7 1 - 6 A B E - 4 8 D C - 9 B 8 4 - B 2 6 2 5 C 8 2 2 8 F D } " > < a 1 6 : c r e a t i o n I d   x m l n s : a 1 6 = " h t t p : / / s c h e m a s . m i c r o s o f t . c o m / o f f i c e / d r a w i n g / 2 0 1 0 / m a i n "   i d = " { 5 1 1 5 2 0 3 3 - A 4 1 8 - 4 F 1 2 - B 9 0 1 - 7 0 3 D 4 F C 2 9 6 6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9 " / > < a : s t r e t c h > < a : f i l l R e c t / > < / a : s t r e t c h > < / p : b l i p F i l l > < p : s p P r > < a : x f r m   f l i p H = " f a l s e "   f l i p V = " f a l s e "   r o t = " 0 " > < a : o f f   x = " 5 9 1 0 0 4 3 "   y = " 3 3 6 9 0 4 0 " / > < a : e x t   c x = " 1 1 3 2 6 0 8 "   c y = " 1 2 0 9 0 6 5 " / > < / a : x f r m > < a : p r s t G e o m   p r s t = " r e c t " > < a : a v L s t / > < / a : p r s t G e o m > < a : n o F i l l / > < / p : s p P r > < / p : p i c > < p : p i c > < p : n v P i c P r > < p : c N v P r   i d = " 1 2 "   n a m e = " " > < a : e x t L s t > < a : e x t   u r i = " { 7 D B 1 C 8 9 0 - B 2 D E - 4 7 1 A - A E 4 4 - D 8 0 8 6 8 4 4 3 3 D E } " > < a 1 6 : c r e a t i o n I d   x m l n s : a 1 6 = " h t t p : / / s c h e m a s . m i c r o s o f t . c o m / o f f i c e / d r a w i n g / 2 0 1 0 / m a i n "   i d = " { 7 3 4 5 1 D 0 B - D F 3 8 - 4 A 3 6 - 9 9 2 1 - 3 1 2 9 E 9 B 3 0 0 F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1 0 " / > < a : s t r e t c h > < a : f i l l R e c t / > < / a : s t r e t c h > < / p : b l i p F i l l > < p : s p P r > < a : x f r m   f l i p H = " f a l s e "   f l i p V = " f a l s e "   r o t = " 0 " > < a : o f f   x = " 6 9 2 7 9 4 2 "   y = " 2 5 5 2 7 0 0 " / > < a : e x t   c x = " 1 7 2 4 1 8 6 "   c y = " 7 1 3 0 7 0 " / > < / a : x f r m > < a : p r s t G e o m   p r s t = " r e c t " > < a : a v L s t / > < / a : p r s t G e o m > < a : n o F i l l / > < / p : s p P r > < / p : p i c > < p : p i c > < p : n v P i c P r > < p : c N v P r   i d = " 1 3 "   n a m e = " " > < a : e x t L s t > < a : e x t   u r i = " { D 8 6 6 4 A E A - 4 0 C 2 - 4 B F 8 - A A 8 5 - 2 4 8 4 6 C 2 B 2 A F B } " > < a 1 6 : c r e a t i o n I d   x m l n s : a 1 6 = " h t t p : / / s c h e m a s . m i c r o s o f t . c o m / o f f i c e / d r a w i n g / 2 0 1 0 / m a i n "   i d = " { A E E A C 0 B 8 - 2 F 8 D - 4 1 4 7 - A 7 5 5 - 5 F 5 B 4 6 3 4 7 5 8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1 1 " / > < a : s t r e t c h > < a : f i l l R e c t / > < / a : s t r e t c h > < / p : b l i p F i l l > < p : s p P r > < a : x f r m   f l i p H = " f a l s e "   f l i p V = " f a l s e "   r o t = " 0 " > < a : o f f   x = " 6 1 2 0 0 0 3 "   y = " 1 7 9 6 6 9 1 " / > < a : e x t   c x = " 2 0 7 8 9 0 7 "   c y = " 5 0 8 3 5 8 " / > < / a : x f r m > < a : p r s t G e o m   p r s t = " r e c t " > < a : a v L s t / > < / a : p r s t G e o m > < a : n o F i l l / > < / p : s p P r > < / p : p i c > < p : p i c > < p : n v P i c P r > < p : c N v P r   i d = " 1 4 "   n a m e = " " > < a : e x t L s t > < a : e x t   u r i = " { C 3 0 2 6 1 3 8 - 7 9 3 C - 4 F C 2 - 8 2 0 C - A 3 8 E 2 4 0 3 C 3 F 4 } " > < a 1 6 : c r e a t i o n I d   x m l n s : a 1 6 = " h t t p : / / s c h e m a s . m i c r o s o f t . c o m / o f f i c e / d r a w i n g / 2 0 1 0 / m a i n "   i d = " { 5 7 0 7 8 8 5 1 - 6 A B 4 - 4 3 C 3 - 9 9 3 A - 8 A 6 D A F 9 5 1 5 1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1 2 " / > < a : s t r e t c h > < a : f i l l R e c t / > < / a : s t r e t c h > < / p : b l i p F i l l > < p : s p P r > < a : x f r m   f l i p H = " f a l s e "   f l i p V = " f a l s e "   r o t = " 0 " > < a : o f f   x = " 7 3 2 9 5 7 2 "   y = " 3 6 9 2 5 0 9 " / > < a : e x t   c x = " 8 9 5 5 9 7 "   c y = " 8 9 5 5 9 7 " / > < / a : x f r m > < a : p r s t G e o m   p r s t = " r e c t " > < a : a v L s t / > < / a : p r s t G e o m > < a : n o F i l l / > < / p : s p P r > < / p : p i c > < / p : s p T r e e > < p : e x t L s t > < p : e x t   u r i = " { 1 6 7 0 D 6 1 9 - D 3 2 9 - 4 2 7 D - B F E B - B C 8 0 0 0 A E E E E 3 } " > < p 1 4 : c r e a t i o n I d   x m l n s : p 1 4 = " h t t p : / / s c h e m a s . m i c r o s o f t . c o m / o f f i c e / p o w e r p o i n t / 2 0 1 0 / m a i n "   v a l = " 1 6 4 3 7 2 4 8 9 7 0 7 2 " / > < / p : e x t > < / p : e x t L s t > < / p : c S l d > < p : c l r M a p O v r > < a : m a s t e r C l r M a p p i n g / > < / p : c l r M a p O v r > < / p : s l d >
</file>

<file path=ppt/slides/slide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7 " > < p : b g > < p : b g P r > < a : g r a d F i l l   r o t W i t h S h a p e = " 1 " > < a : g s L s t > < a : g s   p o s = " 0 " > < a : s c h e m e C l r   v a l = " a c c e n t 6 " > < a : t i n t   v a l = " 1 0 0 0 0 0 " / > < a : s a t M o d   v a l = " 1 3 0 0 0 0 " / > < / a : s c h e m e C l r > < / a : g s > < a : g s   p o s = " 5 0 0 0 0 " > < a : s c h e m e C l r   v a l = " a c c e n t 6 " > < a : t i n t   v a l = " 7 5 0 0 0 " / > < a : s a t M o d   v a l = " 1 3 0 0 0 0 " / > < / a : s c h e m e C l r > < / a : g s > < a : g s   p o s = " 1 0 0 0 0 0 " > < a : s c h e m e C l r   v a l = " a c c e n t 6 " > < a : t i n t   v a l = " 5 0 0 0 0 " / > < a : s a t M o d   v a l = " 1 3 0 0 0 0 " / > < / a : s c h e m e C l r > < / a : g s > < / a : g s L s t > < a : l i n   a n g = " 5 4 0 0 0 0 0 "   s c a l e d = " 0 " / > < / a : g r a d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P l a c e h o l d e r   8 7 " > < a : e x t L s t > < a : e x t   u r i = " { 6 4 0 A 0 B E 4 - B 0 C 9 - 4 7 6 5 - 8 F B 2 - 4 2 E A 2 6 4 F 2 3 F A } " > < a 1 6 : c r e a t i o n I d   x m l n s : a 1 6 = " h t t p : / / s c h e m a s . m i c r o s o f t . c o m / o f f i c e / d r a w i n g / 2 0 1 0 / m a i n "   i d = " { 0 7 E 1 1 2 E 7 - 4 2 D 2 - 4 6 7 E - B 9 3 7 - 2 6 B 1 C 2 D F 5 E 7 3 } " / > < / a : e x t > < / a : e x t L s t > < / p : c N v P r > < p : c N v P i c P r > < a : p i c L o c k s   n o C h a n g e A s p e c t = " t r u e "   n o G r p = " t r u e " / > < / p : c N v P i c P r > < p : n v P r > < p : p h   t y p e = " p i c " / > < / p : n v P r > < / p : n v P i c P r > < p : b l i p F i l l > < a : b l i p   r : e m b e d = " r I d 2 " / > < a : s t r e t c h > < a : f i l l R e c t / > < / a : s t r e t c h > < / p : b l i p F i l l > < p : s p P r > < a : x f r m   r o t = " 0 " > < a : o f f   x = " 8 8 8 2 0 6 "   y = " 2 7 6 8 7 0 2 " / > < a : e x t   c x = " 3 4 0 7 5 6 8 "   c y = " 1 8 1 0 4 4 0 " / > < / a : x f r m > < a : n o F i l l / > < / p : s p P r > < / p : p i c > < p : s p > < p : n v S p P r > < p : c N v P r   i d = " 3 "   n a m e = " C o n t e n t   P l a c e h o l d e r   2 " > < a : e x t L s t > < a : e x t   u r i = " { 9 B 7 2 9 B 0 7 - 6 3 4 6 - 4 3 C E - 8 3 B C - 9 C D D E 9 8 9 0 7 2 0 } " > < a 1 6 : c r e a t i o n I d   x m l n s : a 1 6 = " h t t p : / / s c h e m a s . m i c r o s o f t . c o m / o f f i c e / d r a w i n g / 2 0 1 0 / m a i n "   i d = " { B E 2 8 F 2 3 4 - 3 E 9 D - 4 8 D 5 - A F B E - B B 8 B 2 A A B F 2 9 B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4 6 6 5 0 6 8 "   y = " 2 7 6 2 2 4 0 " / > < a : e x t   c x = " 3 6 6 1 8 6 4 "   c y = " 9 1 1 9 0 4 " / > < / a : x f r m > < / p : s p P r > < p : t x B o d y > < a : b o d y P r   r t l C o l = " 0 " / > < a : l s t S t y l e / > < a : p > < a : p P r   a l g n = " c t r "   i n d e n t = " 0 "   m a r L = " 0 " > < a : b u N o n e / > < / a : p P r > < a : r > < a : r P r   b = " 0 "   d i r t y = " 0 "   l a n g = " e n - U S "   s z = " 1 8 0 0 " > < a : l a t i n   t y p e f a c e = " J u r a " / > < / a : r P r > < a : t >5<>=AB@0F8O  0@E8B5:BC@K  ?@>5:B0  2  @50;L=><  2@5<5=8 < / a : t > < / a : r > < a : e n d P a r a R P r   b = " 0 "   d i r t y = " 0 "   l a n g = " e n - U S "   s z = " 1 8 0 0 " > < a : l a t i n   t y p e f a c e = " J u r a " / > < / a : e n d P a r a R P r > < / a : p > < / p : t x B o d y > < / p : s p > < p : s p > < p : n v S p P r > < p : c N v P r   i d = " 4 "   n a m e = " T i t l e   1 " > < a : e x t L s t > < a : e x t   u r i = " { 8 D 1 0 F 9 D 0 - D 9 B C - 4 A 0 B - A B 2 0 - E 4 8 C D 6 3 E 6 5 B 7 } " > < a 1 6 : c r e a t i o n I d   x m l n s : a 1 6 = " h t t p : / / s c h e m a s . m i c r o s o f t . c o m / o f f i c e / d r a w i n g / 2 0 1 0 / m a i n "   i d = " { 3 E 2 C 6 D 2 E - 4 B B A - 4 C B 5 - A A D 2 - 6 B 1 5 B 1 E 7 1 6 F F } " / > < / a : e x t > < / a : e x t L s t > < / p : c N v P r > < p : c N v S p P r > < a : s p L o c k s   n o G r p = " t r u e " / > < / p : c N v S p P r > < p : n v P r > < p : p h   i d x = " 3 "   t y p e = " t i t l e " / > < / p : n v P r > < / p : n v S p P r > < p : s p P r > < a : x f r m   r o t = " 0 " > < a : o f f   x = " 8 8 8 6 5 3 "   y = " 6 9 4 8 2 0 " / > < a : e x t   c x = " 7 3 6 7 1 4 2 "   c y = " 1 4 8 4 3 6 4 " / > < / a : x f r m > < / p : s p P r > < p : t x B o d y > < a : b o d y P r   r t l C o l = " 0 " / > < a : l s t S t y l e / > < a : p > < a : p P r / > < a : r > < a : r P r   b = " 0 "   d i r t y = " 0 "   l a n g = " e n - U S " > < a : l a t i n   t y p e f a c e = " J u r a " / > < / a : r P r > < a : t >@E8B5:BC@0  ?@>5:B0 < / a : t > < / a : r > < a : e n d P a r a R P r   b = " 0 "   d i r t y = " 0 "   l a n g = " e n - U S " > < a : l a t i n   t y p e f a c e = " J u r a " / > < / a : e n d P a r a R P r > < / a : p > < / p : t x B o d y > < / p : s p > < p : p i c > < p : n v P i c P r > < p : c N v P r   i d = " 5 "   n a m e = " P i c t u r e   P l a c e h o l d e r   8 6 " > < a : e x t L s t > < a : e x t   u r i = " { 1 A 3 D C 1 0 E - 0 E 4 1 - 4 3 7 0 - B E 6 1 - 9 D 5 2 0 3 F E A 9 8 9 } " > < a 1 6 : c r e a t i o n I d   x m l n s : a 1 6 = " h t t p : / / s c h e m a s . m i c r o s o f t . c o m / o f f i c e / d r a w i n g / 2 0 1 0 / m a i n "   i d = " { A 2 A 6 7 C E D - C 0 C 6 - 4 C A 3 - A 9 9 8 - A 2 2 B 8 5 0 D 0 1 9 5 } " / > < / a : e x t > < / a : e x t L s t > < / p : c N v P r > < p : c N v P i c P r > < a : p i c L o c k s   n o C h a n g e A s p e c t = " t r u e "   n o G r p = " t r u e " / > < / p : c N v P i c P r > < p : n v P r > < p : p h   i d x = " 4 "   t y p e = " p i c " / > < / p : n v P r > < / p : n v P i c P r > < p : b l i p F i l l > < a : b l i p   r : e m b e d = " r I d 3 " / > < a : s r c R e c t   b = " - 1 7 6 3 "   l = " - 4 8 4 "   r = " - 4 8 4 "   t = " - 1 7 6 3 " / > < a : s t r e t c h > < a : f i l l R e c t / > < / a : s t r e t c h > < / p : b l i p F i l l > < p : s p P r > < a : x f r m   r o t = " 0 " > < a : o f f   x = " 5 9 5 1 0 7 6 "   y = " 3 5 8 3 6 0 9 " / > < a : e x t   c x = " 1 0 7 6 9 1 5 "   c y = " 1 0 9 0 3 7 4 " / > < / a : x f r m > < a : p r s t G e o m   p r s t = " r e c t " > < a : a v L s t / > < / a : p r s t G e o m > < a : n o F i l l / > < / p : s p P r > < / p : p i c > < p : s p > < p : n v S p P r > < p : c N v P r   h i d d e n = " f a l s e "   i d = " 6 "   n a m e = " S l i d e   N u m b e r   P l a c e h o l d e r   1 " > < a : e x t L s t > < a : e x t   u r i = " { 7 A 5 7 B 8 4 9 - 1 C C 2 - 4 4 7 4 - B 3 0 6 - B 1 F 8 A 9 3 7 3 E 7 A } " > < a 1 6 : c r e a t i o n I d   x m l n s : a 1 6 = " h t t p : / / s c h e m a s . m i c r o s o f t . c o m / o f f i c e / d r a w i n g / 2 0 1 0 / m a i n "   i d = " { 2 E D D 6 D 0 A - E 0 D A - 4 1 C 0 - A 4 0 4 - C 9 F F B 1 7 1 2 7 2 E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E 4 0 8 9 C F 1 - 0 D 0 4 - 4 3 8 0 - 8 C 7 B - 0 1 E E 5 F D 9 B 8 A F } "   t y p e = " s l i d e n u m " / > < a : e n d P a r a R P r   d i r t y = " 0 "   l a n g = " e n - U S " / > < / a : p > < / p : t x B o d y > < / p : s p > < p : p i c > < p : n v P i c P r > < p : c N v P r   i d = " 7 "   n a m e = " " > < a : e x t L s t > < a : e x t   u r i = " { 8 2 B E E 4 E 2 - 7 9 F 6 - 4 3 9 E - 8 A 7 A - 9 0 2 7 F B 3 5 B 5 9 B } " > < a 1 6 : c r e a t i o n I d   x m l n s : a 1 6 = " h t t p : / / s c h e m a s . m i c r o s o f t . c o m / o f f i c e / d r a w i n g / 2 0 1 0 / m a i n "   i d = " { 0 C 8 F D 3 1 4 - 5 C 0 5 - 4 9 8 D - 8 7 F 5 - 4 3 2 4 0 4 B F 9 1 5 D } " / > < / a : e x t > < / a : e x t L s t > < / p : c N v P r > < p : c N v P i c P r > < a : p i c L o c k s   n o C h a n g e A s p e c t = " t r u e "   n o G r p = " t r u e " / > < / p : c N v P i c P r > < p : n v P r / > < / p : n v P i c P r > < p : b l i p F i l l > < a : b l i p   r : e m b e d = " r I d 4 " / > < a : s r c R e c t   b = " 0 "   l = " - 1 0 6 7 2 5 "   r = " - 1 0 6 7 2 5 "   t = " 0 " / > < a : s t r e t c h > < a : f i l l R e c t / > < / a : s t r e t c h > < / p : b l i p F i l l > < p : s p P r > < a : x f r m   r o t = " 0 " > < a : o f f   x = " 7 2 9 9 0 1 7 "   y = " 4 9 1 2 0 " / > < a : e x t   c x = " 2 7 8 9 5 4 8 "   c y = " 8 5 1 3 4 4 " / > < / a : x f r m > < a : p r s t G e o m   p r s t = " r e c t " > < a : a v L s t / > < / a : p r s t G e o m > < a : n o F i l l / > < a : l n   c a p = " f l a t "   w = " 1 1 4 3 0 " > < a : n o F i l l / > < a : p r s t D a s h   v a l = " s o l i d " / > < a : r o u n d / > < / a : l n > < a : e f f e c t L s t / > < / p : s p P r > < / p : p i c > < / p : s p T r e e > < p : e x t L s t > < p : e x t   u r i = " { C 3 9 2 C 9 B F - 2 0 5 0 - 4 7 5 3 - 9 B 9 C - C 9 3 C 8 6 9 7 B A 8 4 } " > < p 1 4 : c r e a t i o n I d   x m l n s : p 1 4 = " h t t p : / / s c h e m a s . m i c r o s o f t . c o m / o f f i c e / p o w e r p o i n t / 2 0 1 0 / m a i n "   v a l = " 1 6 4 3 7 2 4 8 9 7 0 7 6 " / > < / p : e x t > < / p : e x t L s t > < / p : c S l d > < p : c l r M a p O v r > < a : m a s t e r C l r M a p p i n g / > < / p : c l r M a p O v r > < / p : s l d >
</file>

<file path=ppt/slides/slide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9 " > < p : b g > < p : b g P r > < a : g r a d F i l l   r o t W i t h S h a p e = " 1 " > < a : g s L s t > < a : g s   p o s = " 0 " > < a : s c h e m e C l r   v a l = " a c c e n t 6 " > < a : t i n t   v a l = " 1 0 0 0 0 0 " / > < a : s a t M o d   v a l = " 1 3 0 0 0 0 " / > < / a : s c h e m e C l r > < / a : g s > < a : g s   p o s = " 5 0 0 0 0 " > < a : s c h e m e C l r   v a l = " a c c e n t 6 " > < a : t i n t   v a l = " 7 5 0 0 0 " / > < a : s a t M o d   v a l = " 1 3 0 0 0 0 " / > < / a : s c h e m e C l r > < / a : g s > < a : g s   p o s = " 1 0 0 0 0 0 " > < a : s c h e m e C l r   v a l = " a c c e n t 6 " > < a : t i n t   v a l = " 5 0 0 0 0 " / > < a : s a t M o d   v a l = " 1 3 0 0 0 0 " / > < / a : s c h e m e C l r > < / a : g s > < / a : g s L s t > < a : l i n   a n g = " 5 4 0 0 0 0 0 "   s c a l e d = " 0 " / > < / a : g r a d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C o n t e n t   P l a c e h o l d e r   2 " > < a : e x t L s t > < a : e x t   u r i = " { 5 7 3 5 B A 3 B - A 9 2 4 - 4 7 D C - 8 C 2 6 - 3 F B 7 A E E 8 4 0 1 8 } " > < a 1 6 : c r e a t i o n I d   x m l n s : a 1 6 = " h t t p : / / s c h e m a s . m i c r o s o f t . c o m / o f f i c e / d r a w i n g / 2 0 1 0 / m a i n "   i d = " { D 0 5 7 D 3 5 6 - B A 4 D - 4 0 0 A - B 2 4 0 - 4 7 E 3 0 B D 3 8 E 9 E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8 8 8 6 5 3 "   y = " 1 8 8 0 0 9 2 " / > < a : e x t   c x = " 1 9 3 1 1 9 3 "   c y = " 9 5 7 2 6 2 " / > < / a : x f r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!>740=85   < / a : t > < / a : r > < / a : p > < a : p > < a : p P r   a l g n = " l "   i n d e n t = " - 3 4 2 9 0 0 "   m a r L = " 3 4 2 9 0 0 " > < a : l n S p c > < a : s p c P c t   v a l = " 7 0 0 0 0 " / > < / a : l n S p c > < a : s p c B e f > < a : s p c P t s   v a l = " 6 0 0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 540:B8@>20=85 < / a : t > < / a : r > < / a : p > < a : p > < a : p P r   a l g n = " l "   i n d e n t = " - 3 4 2 9 0 0 "   m a r L = " 3 4 2 9 0 0 " > < a : l n S p c > < a : s p c P c t   v a l = " 7 0 0 0 0 " / > < / a : l n S p c > < a : s p c B e f > < a : s p c P t s   v a l = " 5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#40;5=85 < / a : t > < / a : r > < / a : p > < a : p > < a : p P r   a l g n = " l "   i n d e n t = " - 3 4 2 9 0 0 "   m a r L = " 3 4 2 9 0 0 " > < a : l n S p c > < a : s p c P c t   v a l = " 7 0 0 0 0 " / > < / a : l n S p c > < a : s p c B e f > < a : s p c P t s   v a l = " 5 2 5 " / > < / a : s p c B e f > < a : s p c A f t > < a : s p c P t s   v a l = " 0 " / > < / a : s p c A f t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>;CG5=85 < / a : t > < / a :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  2A5E  ?@>5:B>2  8  ?@>25@:0  :>;8G5AB20 < / a : t > < / a : r > < a : e n d P a r a R P r   b = " 0 "   d i r t y = " 0 "   l a n g = " e n - U S "   s z = " 9 0 0 " > < a : s o l i d F i l l > < a : s c h e m e C l r   v a l = " t x 1 " / > < / a : s o l i d F i l l > < a : l a t i n   t y p e f a c e = " J u r a " / > < / a : e n d P a r a R P r > < / a : p > < / p : t x B o d y > < / p : s p > < p : s p > < p : n v S p P r > < p : c N v P r   i d = " 3 "   n a m e = " T i t l e   1 " > < a : e x t L s t > < a : e x t   u r i = " { 0 6 2 C F 3 3 8 - D 7 2 3 - 4 5 1 E - A C E 1 - F E 2 9 B C 9 6 3 A 8 D } " > < a 1 6 : c r e a t i o n I d   x m l n s : a 1 6 = " h t t p : / / s c h e m a s . m i c r o s o f t . c o m / o f f i c e / d r a w i n g / 2 0 1 0 / m a i n "   i d = " { 7 8 6 5 2 9 5 A - 9 D A E - 4 A 5 C - 9 1 3 1 - 9 5 B 9 3 F C 7 F 4 E 7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/ > < p : t x B o d y > < a : b o d y P r   r t l C o l = " 0 " / > < a : l s t S t y l e / > < a : p > < a : p P r / > < a : r > < a : r P r   b = " 0 "   d i r t y = " 0 "   l a n g = " e n - U S " > < a : l a t i n   t y p e f a c e = " J u r a " / > < / a : r P r > < a : t >"5ABK  D@59<2>@:0 < / a : t > < / a : r > < a : e n d P a r a R P r   b = " 0 "   d i r t y = " 0 "   l a n g = " e n - U S " > < a : l a t i n   t y p e f a c e = " J u r a " / > < / a : e n d P a r a R P r > < / a : p > < / p : t x B o d y > < / p : s p > < p : s p > < p : n v S p P r > < p : c N v P r   i d = " 4 "   n a m e = " T e x t   P l a c e h o l d e r   2 7 " > < a : e x t L s t > < a : e x t   u r i = " { 4 0 D 6 E 3 1 2 - 6 2 2 0 - 4 4 0 8 - 8 7 8 0 - 1 5 D A 7 2 F B D B 2 B } " > < a 1 6 : c r e a t i o n I d   x m l n s : a 1 6 = " h t t p : / / s c h e m a s . m i c r o s o f t . c o m / o f f i c e / d r a w i n g / 2 0 1 0 / m a i n "   i d = " { F 2 4 0 D 2 9 5 - 4 8 5 D - 4 A 7 D - A D F 5 - 2 B F 5 4 C 8 6 2 E 0 0 } " / > < / a : e x t > < / a : e x t L s t > < / p : c N v P r > < p : c N v S p P r > < a : s p L o c k s   n o G r p = " t r u e " / > < / p : c N v S p P r > < p : n v P r > < p : p h   i d x = " 8 "   t y p e = " b o d y " / > < / p : n v P r > < / p : n v S p P r > < p : s p P r > < a : x f r m   r o t = " 0 " > < a : o f f   x = " 8 9 4 6 7 3 "   y = " 1 5 8 6 8 1 7 " / > < a : e x t   c x = " 1 9 2 5 1 7 3 "   c y = " 2 9 3 2 7 4 " / > < / a : x f r m > < / p : s p P r > < p : t x B o d y > < a : b o d y P r   r t l C o l = " 0 " / > < a : l s t S t y l e / > < a : p > < a : p P r / > < a : r > < a : r P r   b = " 1 "   d i r t y = " 0 "   l a n g = " e n - U S "   s z = " 1 2 0 0 " > < a : l a t i n   t y p e f a c e = " J u r a " / > < / a : r P r > < a : t >>4C;L : < / a : t > < / a : r > < a : r > < a : r P r   b = " 1 "   d i r t y = " 0 "   l a n g = " e n - U S "   s z = " 1 2 0 0 " > < a : l a t i n   t y p e f a c e = " J u r a " / > < / a : r P r > < a : t >   < / a : t > < / a : r > < a : r > < a : r P r   b = " 1 "   d i r t y = " 0 "   l a n g = " e n - U S "   s z = " 1 2 0 0 " > < a : l a t i n   t y p e f a c e = " J u r a " / > < / a : r P r > < a : t >@>5:B   A P I < / a : t > < / a : r > < a : e n d P a r a R P r   b = " 1 "   d i r t y = " 0 "   l a n g = " e n - U S "   s z = " 1 2 0 0 " > < a : l a t i n   t y p e f a c e = " J u r a " / > < / a : e n d P a r a R P r > < / a : p > < / p : t x B o d y > < / p : s p > < p : s p > < p : n v S p P r > < p : c N v P r   h i d d e n = " f a l s e "   i d = " 5 "   n a m e = " S l i d e   N u m b e r   P l a c e h o l d e r   1 " > < a : e x t L s t > < a : e x t   u r i = " { F 7 3 1 7 A B A - 9 0 C 5 - 4 1 F 4 - 8 2 D 8 - 8 1 6 5 A 6 0 6 7 7 C 4 } " > < a 1 6 : c r e a t i o n I d   x m l n s : a 1 6 = " h t t p : / / s c h e m a s . m i c r o s o f t . c o m / o f f i c e / d r a w i n g / 2 0 1 0 / m a i n "   i d = " { E 9 2 4 E 7 B 6 - B D 6 1 - 4 9 D 7 - 9 1 1 7 - B D 4 4 7 5 9 C 0 1 4 4 } " / > < / a : e x t > < / a : e x t L s t > < / p : c N v P r > < p : c N v S p P r > < a : s p L o c k s   n o G r p = " t r u e " / > < / p : c N v S p P r > < p : n v P r > < p : p h   i d x = " 1 1 "   s z = " q u a r t e r "   t y p e = " s l d N u m " / > < / p : n v P r > < / p : n v S p P r > < p : s p P r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2 F B 7 9 7 0 E - 0 E D 0 - 4 D 6 E - 8 9 C A - 4 E 2 D 8 3 5 A B B 8 A } "   t y p e = " s l i d e n u m " / > < a : e n d P a r a R P r   d i r t y = " 0 "   l a n g = " e n - U S " / > < / a : p > < / p : t x B o d y > < / p : s p > < p : s p > < p : n v S p P r > < p : c N v P r   i d = " 6 "   n a m e = " T e x t   P l a c e h o l d e r   6 " > < a : e x t L s t > < a : e x t   u r i = " { 0 F 6 8 1 6 B 3 - C 2 D 6 - 4 7 E D - 8 0 4 0 - 7 9 6 8 8 A 6 0 5 F 1 F } " > < a 1 6 : c r e a t i o n I d   x m l n s : a 1 6 = " h t t p : / / s c h e m a s . m i c r o s o f t . c o m / o f f i c e / d r a w i n g / 2 0 1 0 / m a i n "   i d = " { B 3 2 F 1 F 6 8 - D B 5 8 - 4 A A 7 - 9 C D E - B B 3 4 3 E 4 0 D 1 2 C } " / > < / a : e x t > < / a : e x t L s t > < / p : c N v P r > < p : c N v S p P r > < a : s p L o c k s   n o G r p = " t r u e " / > < / p : c N v S p P r > < p : n v P r > < p : p h   i d x = " 9 "   t y p e = " b o d y " / > < / p : n v P r > < / p : n v S p P r > < p : s p P r > < a : x f r m   r o t = " 0 " > < a : o f f   x = " 3 4 9 6 4 6 5 "   y = " 1 6 0 3 2 5 7 " / > < a : e x t   c x = " 1 9 3 1 1 9 3 "   c y = " 2 7 6 8 3 4 " / > < / a : x f r m > < / p : s p P r > < p : t x B o d y > < a : b o d y P r   r t l C o l = " 0 " / > < a : l s t S t y l e / > < a : p > < a : p P r / > < a : r > < a : r P r   b = " 1 "   d i r t y = " 0 "   l a n g = " e n - U S "   s z = " 1 2 0 0 " > < a : l a t i n   t y p e f a c e = " J u r a " / > < / a : r P r > < a : t >>4C;L : < / a : t > < / a : r > < a : r > < a : r P r   b = " 1 "   d i r t y = " 0 "   l a n g = " e n - U S "   s z = " 1 2 0 0 " > < a : l a t i n   t y p e f a c e = " J u r a " / > < / a : r P r > < a : t >   < / a : t > < / a : r > < a : r > < a : r P r   b = " 1 "   d i r t y = " 0 "   l a n g = " e n - U S "   s z = " 1 2 0 0 " > < a : l a t i n   t y p e f a c e = " J u r a " / > < / a : r P r > < a : t >!LNB   A P I < / a : t > < / a : r > < a : e n d P a r a R P r   b = " 1 "   d i r t y = " 0 "   l a n g = " e n - U S "   s z = " 1 2 0 0 " > < a : l a t i n   t y p e f a c e = " J u r a " / > < / a : e n d P a r a R P r > < / a : p > < / p : t x B o d y > < / p : s p > < p : s p > < p : n v S p P r > < p : c N v P r   i d = " 7 "   n a m e = " T e x t   P l a c e h o l d e r   6 " > < a : e x t L s t > < a : e x t   u r i = " { C 7 B 4 4 F C 6 - A 1 A 2 - 4 6 0 4 - 9 A 7 F - E E 3 B 9 5 B 3 9 5 D B } " > < a 1 6 : c r e a t i o n I d   x m l n s : a 1 6 = " h t t p : / / s c h e m a s . m i c r o s o f t . c o m / o f f i c e / d r a w i n g / 2 0 1 0 / m a i n "   i d = " { 0 8 C 4 4 B F 7 - 7 8 7 D - 4 A B C - 9 9 5 D - 6 6 7 3 C F D 7 9 5 6 E } " / > < / a : e x t > < / a : e x t L s t > < / p : c N v P r > < p : c N v S p P r > < a : s p L o c k s   n o G r p = " t r u e " / > < / p : c N v S p P r > < p : n v P r > < p : p h   i d x = " 1 0 "   t y p e = " b o d y " / > < / p : n v P r > < / p : n v S p P r > < p : s p P r > < a : x f r m   r o t = " 0 " > < a : o f f   x = " 6 3 5 7 0 8 0 "   y = " 1 6 1 6 1 9 2 " / > < a : e x t   c x = " 1 9 3 1 1 9 3 "   c y = " 2 7 0 3 6 7 " / > < / a : x f r m > < / p : s p P r > < p : t x B o d y > < a : b o d y P r   r t l C o l = " 0 " / > < a : l s t S t y l e / > < a : p > < a : p P r / > < a : r > < a : r P r   b = " 1 "   d i r t y = " 0 "   l a n g = " e n - U S "   s z = " 1 2 0 0 " > < a : l a t i n   t y p e f a c e = " J u r a " / > < / a : r P r > < a : t >>4C;L :  >38=   U I < / a : t > < / a : r > < a : e n d P a r a R P r   b = " 1 "   d i r t y = " 0 "   l a n g = " e n - U S "   s z = " 1 2 0 0 " > < a : l a t i n   t y p e f a c e = " J u r a " / > < / a : e n d P a r a R P r > < / a : p > < / p : t x B o d y > < / p : s p > < p : s p > < p : n v S p P r > < p : c N v P r   i d = " 8 "   n a m e = " " > < a : e x t L s t > < a : e x t   u r i = " { 1 D C 9 A 9 C 5 - B E C E - 4 A 1 5 - 8 4 4 4 - 9 4 A 3 E 0 A 4 5 F C C } " > < a 1 6 : c r e a t i o n I d   x m l n s : a 1 6 = " h t t p : / / s c h e m a s . m i c r o s o f t . c o m / o f f i c e / d r a w i n g / 2 0 1 0 / m a i n "   i d = " { 5 B 5 1 B 8 4 D - 2 7 1 7 - 4 1 9 4 - 8 2 1 E - 6 F 7 4 0 F 0 E D 6 2 5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3 6 0 6 4 0 3 "   y = " 1 8 8 0 0 9 2 " / > < a : e x t   c x = " 1 9 3 1 1 9 3 "   c y = " 9 5 7 2 6 2 " / > < / a : x f r m > < a : p r s t G e o m   p r s t = " r e c t " > < a : a v L s t / > < / a : p r s t G e o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l a t i n   t y p e f a c e = " J u r a " / > < / a : r P r > < a : t >!>740=85   < / a : t > < / a : r > < / a : p > < a : p > < a : p P r   a l g n = " l "   i n d e n t = " - 3 4 2 9 0 0 "   m a r L = " 3 4 2 9 0 0 " > < a : l n S p c > < a : s p c P c t   v a l = " 7 0 0 0 0 " / > < / a : l n S p c > < a : s p c B e f > < a : s p c P t s   v a l = " 6 0 0 " / > < / a : s p c B e f > < a : b u F o n t   t y p e f a c e = " A r i a l " / > < a : b u C h a r   c h a r = " " " / > < / a : p P r > < a : r > < a : r P r   b = " 0 "   d i r t y = " 0 "   l a n g = " e n - U S "   s z = " 9 0 0 " > < a : l a t i n   t y p e f a c e = " J u r a " / > < / a : r P r > < a : t > 540:B8@>20=85 < / a : t > < / a : r > < / a : p > < a : p > < a : p P r   a l g n = " l "   i n d e n t = " - 3 4 2 9 0 0 "   m a r L = " 3 4 2 9 0 0 " > < a : l n S p c > < a : s p c P c t   v a l = " 7 0 0 0 0 " / > < / a : l n S p c > < a : s p c B e f > < a : s p c P t s   v a l = " 5 2 5 " / > < / a : s p c B e f > < a : b u F o n t   t y p e f a c e = " A r i a l " / > < a : b u C h a r   c h a r = " " " / > < / a : p P r > < a : r > < a : r P r   b = " 0 "   d i r t y = " 0 "   l a n g = " e n - U S "   s z = " 9 0 0 " > < a : l a t i n   t y p e f a c e = " J u r a " / > < / a : r P r > < a : t >#40;5=85 < / a : t > < / a : r > < / a : p > < a : p > < a : p P r   a l g n = " l "   i n d e n t = " - 3 4 2 9 0 0 "   m a r L = " 3 4 2 9 0 0 " > < a : l n S p c > < a : s p c P c t   v a l = " 7 0 0 0 0 " / > < / a : l n S p c > < a : s p c B e f > < a : s p c P t s   v a l = " 5 2 5 " / > < / a : s p c B e f > < a : s p c A f t > < a : s p c P t s   v a l = " 0 " / > < / a : s p c A f t > < a : b u F o n t   t y p e f a c e = " A r i a l " / > < a : b u C h a r   c h a r = " " " / > < / a : p P r > < a : r > < a : r P r   b = " 0 "   d i r t y = " 0 "   l a n g = " e n - U S "   s z = " 9 0 0 " > < a : l a t i n   t y p e f a c e = " J u r a " / > < / a : r P r > < a : t >>;CG5=85  2A5E  ALNB>2 ,  ?@>25@:0  :>;8G5AB20  8   I D < / a : t > < / a : r > < a : e n d P a r a R P r   b = " 0 "   d i r t y = " 0 "   l a n g = " e n - U S "   s z = " 9 0 0 " > < a : l a t i n   t y p e f a c e = " J u r a " / > < / a : e n d P a r a R P r > < / a : p > < / p : t x B o d y > < / p : s p > < p : s p > < p : n v S p P r > < p : c N v P r   i d = " 9 "   n a m e = " " > < a : e x t L s t > < a : e x t   u r i = " { A A 1 A A C E A - D E 1 F - 4 4 8 8 - 8 6 4 6 - 4 7 D 6 9 6 A 2 6 1 8 0 } " > < a 1 6 : c r e a t i o n I d   x m l n s : a 1 6 = " h t t p : / / s c h e m a s . m i c r o s o f t . c o m / o f f i c e / d r a w i n g / 2 0 1 0 / m a i n "   i d = " { C A F 3 2 C 6 6 - A 0 4 1 - 4 E D 0 - 8 9 F 5 - C 3 C 0 F D 2 C 1 2 B 3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6 3 5 7 0 8 0 "   y = " 1 8 8 0 0 9 2 " / > < a : e x t   c x = " 1 9 3 1 1 9 3 "   c y = " 9 5 7 2 6 2 " / > < / a : x f r m > < a : p r s t G e o m   p r s t = " r e c t " > < a : a v L s t / > < / a : p r s t G e o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l a t i n   t y p e f a c e = " J u r a " / > < / a : r P r > < a : t >>38=  A  20;84=K<8  40==K<8 < / a : t > < / a : r > < / a : p > < a : p > < a : p P r   a l g n = " l "   i n d e n t = " - 3 4 2 9 0 0 "   m a r L = " 3 4 2 9 0 0 " > < a : l n S p c > < a : s p c P c t   v a l = " 7 0 0 0 0 " / > < / a : l n S p c > < a : s p c B e f > < a : s p c P t s   v a l = " 6 0 0 " / > < / a : s p c B e f > < a : b u F o n t   t y p e f a c e = " A r i a l " / > < a : b u C h a r   c h a r = " " " / > < / a : p P r > < a : r > < a : r P r   b = " 0 "   d i r t y = " 0 "   l a n g = " e n - U S "   s z = " 9 0 0 " > < a : l a t i n   t y p e f a c e = " J u r a " / > < / a : r P r > < a : t >>38=  A  =520;84=K<8  40==K<8 < / a : t > < / a : r > < / a : p > < a : p > < a : p P r   a l g n = " l "   i n d e n t = " - 3 4 2 9 0 0 "   m a r L = " 3 4 2 9 0 0 " > < a : l n S p c > < a : s p c P c t   v a l = " 7 0 0 0 0 " / > < / a : l n S p c > < a : s p c B e f > < a : s p c P t s   v a l = " 5 2 5 " / > < / a : s p c B e f > < a : b u F o n t   t y p e f a c e = " A r i a l " / > < a : b u C h a r   c h a r = " " " / > < / a : p P r > < a : r > < a : r P r   b = " 0 "   d i r t y = " 0 "   l a n g = " e n - U S "   s z = " 9 0 0 " > < a : l a t i n   t y p e f a c e = " J u r a " / > < / a : r P r > < a : t >>38=  8  ;>30CB < / a : t > < / a : r > < a : e n d P a r a R P r   b = " 0 "   d i r t y = " 0 "   l a n g = " e n - U S "   s z = " 9 0 0 " > < a : l a t i n   t y p e f a c e = " J u r a " / > < / a : e n d P a r a R P r > < / a : p > < / p : t x B o d y > < / p : s p > < p : s p > < p : n v S p P r > < p : c N v P r   i d = " 1 0 "   n a m e = " " > < a : e x t L s t > < a : e x t   u r i = " { 9 9 D 2 6 1 C 3 - 8 6 D 3 - 4 5 5 E - 8 D 3 8 - A 7 9 B C 0 B A A 4 5 E } " > < a 1 6 : c r e a t i o n I d   x m l n s : a 1 6 = " h t t p : / / s c h e m a s . m i c r o s o f t . c o m / o f f i c e / d r a w i n g / 2 0 1 0 / m a i n "   i d = " { D 4 1 A 2 0 A 2 - D 7 D C - 4 D F C - 9 A 2 D - 5 F 7 6 A C 2 A A F 2 3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8 8 8 6 5 3 "   y = " 2 9 8 6 0 8 7 " / > < a : e x t   c x = " 1 9 3 1 1 9 3 "   c y = " 2 9 3 2 7 4 " / > < / a : x f r m > < a : p r s t G e o m   p r s t = " r e c t " > < a : a v L s t / > < / a : p r s t G e o m > < / p : s p P r > < p : t x B o d y > < a : b o d y P r   r t l C o l = " 0 " / > < a : l s t S t y l e / > < a : p > < a : p P r   a l g n = " c t r " / > < a : r > < a : r P r   b = " 1 "   d i r t y = " 0 "   l a n g = " e n - U S "   s z = " 1 2 0 0 " > < a : s o l i d F i l l > < a : s c h e m e C l r   v a l = " t x 2 " / > < / a : s o l i d F i l l > < a : l a t i n   t y p e f a c e = " J u r a " / > < / a : r P r > < a : t >>4C;L : < / a : t > < / a : r > < a : r > < a : r P r   b = " 1 "   d i r t y = " 0 "   l a n g = " e n - U S "   s z = " 1 2 0 0 " > < a : s o l i d F i l l > < a : s c h e m e C l r   v a l = " t x 2 " / > < / a : s o l i d F i l l > < a : l a t i n   t y p e f a c e = " J u r a " / > < / a : r P r > < a : t >  "5AB  :59A   U I < / a : t > < / a : r > < a : e n d P a r a R P r   b = " 1 "   d i r t y = " 0 "   l a n g = " e n - U S "   s z = " 1 2 0 0 " > < a : s o l i d F i l l > < a : s c h e m e C l r   v a l = " t x 2 " / > < / a : s o l i d F i l l > < a : l a t i n   t y p e f a c e = " J u r a " / > < / a : e n d P a r a R P r > < / a : p > < / p : t x B o d y > < / p : s p > < p : s p > < p : n v S p P r > < p : c N v P r   i d = " 1 1 "   n a m e = " " > < a : e x t L s t > < a : e x t   u r i = " { 1 F B F 1 2 4 B - 7 B 3 5 - 4 4 D 3 - B C 0 D - F B F D 4 B 3 A 2 E F 2 } " > < a 1 6 : c r e a t i o n I d   x m l n s : a 1 6 = " h t t p : / / s c h e m a s . m i c r o s o f t . c o m / o f f i c e / d r a w i n g / 2 0 1 0 / m a i n "   i d = " { A 8 6 6 B 3 0 8 - 8 3 B 6 - 4 E D 7 - 8 4 D 3 - B 9 7 C 2 B B D 3 E B 3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8 8 8 6 5 3 "   y = " 3 2 5 7 5 5 0 " / > < a : e x t   c x = " 1 9 3 1 1 9 3 "   c y = " 1 1 0 4 4 1 4 " / > < / a : x f r m > < a : p r s t G e o m   p r s t = " r e c t " > < a : a v L s t / > < / a : p r s t G e o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!>740=85 < / a : t > < / a : r > < / a : p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B<5=0  A>740=8O   < / a : t > < / a : r > < / a : p > < a : p > < a : p P r   a l g n = " l "   i n d e n t = " - 3 4 2 9 0 0 "   m a r L = " 3 4 2 9 0 0 " > < a : l n S p c > < a : s p c P c t   v a l = " 7 0 0 0 0 " / > < / a : l n S p c > < a : s p c B e f > < a : s p c P t s   v a l = " 6 0 0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 540:B8@>20=85  ?>  8=45:AC < / a : t > < / a : r > < / a : p > < a : p > < a : p P r   a l g n = " l "   i n d e n t = " - 3 4 2 9 0 0 "   m a r L = " 3 4 2 9 0 0 " > < a : l n S p c > < a : s p c P c t   v a l = " 7 0 0 0 0 " / > < / a : l n S p c > < a : s p c B e f > < a : s p c P t s   v a l = " 5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#40;5=85  ?>  8=45:AC < / a : t > < / a : r > < / a : p > < a : p > < a : p P r   a l g n = " l "   i n d e n t = " - 3 4 2 9 0 0 "   m a r L = " 3 4 2 9 0 0 " > < a : l n S p c > < a : s p c P c t   v a l = " 7 0 0 0 0 " / > < / a : l n S p c > < a : s p c B e f > < a : s p c P t s   v a l = " 5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@>25@:0  :>;8G5AB20  B5AB  :59A>2  G5@57   L i s t < / a : t > < / a : r > < a : e n d P a r a R P r   b = " 0 "   d i r t y = " 0 "   l a n g = " e n - U S "   s z = " 9 0 0 " > < a : s o l i d F i l l > < a : s c h e m e C l r   v a l = " t x 1 " / > < / a : s o l i d F i l l > < a : l a t i n   t y p e f a c e = " J u r a " / > < / a : e n d P a r a R P r > < / a : p > < / p : t x B o d y > < / p : s p > < p : s p > < p : n v S p P r > < p : c N v P r   i d = " 1 2 "   n a m e = " " > < a : e x t L s t > < a : e x t   u r i = " { 8 3 7 C E E 1 D - 1 4 4 6 - 4 A E A - A 8 B A - 6 C 2 8 4 9 2 B E 3 0 6 } " > < a 1 6 : c r e a t i o n I d   x m l n s : a 1 6 = " h t t p : / / s c h e m a s . m i c r o s o f t . c o m / o f f i c e / d r a w i n g / 2 0 1 0 / m a i n "   i d = " { E 3 A 9 C 1 C 2 - 7 C 2 F - 4 2 0 F - 9 9 E 6 - 7 B D 8 F E 1 D 8 8 0 A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3 6 0 6 4 0 3 "   y = " 2 9 8 6 0 8 7 " / > < a : e x t   c x = " 1 9 3 1 1 9 3 "   c y = " 2 9 3 2 7 4 " / > < / a : x f r m > < a : p r s t G e o m   p r s t = " r e c t " > < a : a v L s t / > < / a : p r s t G e o m > < / p : s p P r > < p : t x B o d y > < a : b o d y P r   r t l C o l = " 0 " / > < a : l s t S t y l e / > < a : p > < a : p P r   a l g n = " c t r " / > < a : r > < a : r P r   b = " 1 "   d i r t y = " 0 "   l a n g = " e n - U S "   s z = " 1 2 0 0 " > < a : s o l i d F i l l > < a : s c h e m e C l r   v a l = " t x 2 " / > < / a : s o l i d F i l l > < a : l a t i n   t y p e f a c e = " J u r a " / > < / a : r P r > < a : t >>4C;L : < / a : t > < / a : r > < a : r > < a : r P r   b = " 0 "   d i r t y = " 0 "   l a n g = " e n - U S "   s z = " 1 2 0 0 " > < a : s o l i d F i l l > < a : s c h e m e C l r   v a l = " t x 2 " / > < / a : s o l i d F i l l > < a : l a t i n   t y p e f a c e = " J u r a " / > < / a : r P r > < a : t >   < / a : t > < / a : r > < a : r > < a : r P r   b = " 1 "   d i r t y = " 0 "   l a n g = " e n - U S "   s z = " 1 2 0 0 " > < a : s o l i d F i l l > < a : s c h e m e C l r   v a l = " t x 2 " / > < / a : s o l i d F i l l > < a : l a t i n   t y p e f a c e = " J u r a " / > < / a : r P r > < a : t >09;AB>C=   U I < / a : t > < / a : r > < a : e n d P a r a R P r   b = " 1 "   d i r t y = " 0 "   l a n g = " e n - U S "   s z = " 1 2 0 0 " > < a : s o l i d F i l l > < a : s c h e m e C l r   v a l = " t x 2 " / > < / a : s o l i d F i l l > < a : l a t i n   t y p e f a c e = " J u r a " / > < / a : e n d P a r a R P r > < / a : p > < / p : t x B o d y > < / p : s p > < p : s p > < p : n v S p P r > < p : c N v P r   i d = " 1 3 "   n a m e = " " > < a : e x t L s t > < a : e x t   u r i = " { 6 9 E 7 B C D 7 - 6 3 B 1 - 4 7 C C - B A 8 4 - 7 E 1 2 0 1 F A 9 3 A 2 } " > < a 1 6 : c r e a t i o n I d   x m l n s : a 1 6 = " h t t p : / / s c h e m a s . m i c r o s o f t . c o m / o f f i c e / d r a w i n g / 2 0 1 0 / m a i n "   i d = " { D 6 1 5 2 1 B 9 - 9 2 8 1 - 4 7 0 2 - 8 4 E 2 - 4 2 B C D B A D 4 A 4 1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3 6 0 6 4 0 3 "   y = " 3 2 5 7 5 5 0 " / > < a : e x t   c x = " 1 9 3 1 1 9 3 "   c y = " 1 1 5 9 7 2 5 " / > < / a : x f r m > < a : p r s t G e o m   p r s t = " r e c t " > < a : a v L s t / > < / a : p r s t G e o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!>740=85 < / a : t > < / a : r > < / a : p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B<5=0  A>740=8O   < / a : t > < / a :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   < / a : t > < / a : r > < / a : p > < a : p > < a : p P r   a l g n = " l "   i n d e n t = " - 3 4 2 9 0 0 "   m a r L = " 3 4 2 9 0 0 " > < a : l n S p c > < a : s p c P c t   v a l = " 7 0 0 0 0 " / > < / a : l n S p c > < a : s p c B e f > < a : s p c P t s   v a l = " 6 0 0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 540:B8@>20=85  ?>  8=45:AC < / a : t > < / a : r > < / a : p > < a : p > < a : p P r   a l g n = " l "   i n d e n t = " - 3 4 2 9 0 0 "   m a r L = " 3 4 2 9 0 0 " > < a : l n S p c > < a : s p c P c t   v a l = " 7 0 0 0 0 " / > < / a : l n S p c > < a : s p c B e f > < a : s p c P t s   v a l = " 5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#40;5=85  ?>  8=45:AC < / a : t > < / a : r > < / a : p > < a : p > < a : p P r   a l g n = " l "   i n d e n t = " - 3 4 2 9 0 0 "   m a r L = " 3 4 2 9 0 0 " > < a : l n S p c > < a : s p c P c t   v a l = " 7 0 0 0 0 " / > < / a : l n S p c > < a : s p c B e f > < a : s p c P t s   v a l = " 5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!B0@B  <09;AB>C= < / a : t > < / a : r > < / a : p > < a : p > < a : p P r   a l g n = " l "   i n d e n t = " - 3 4 2 9 0 0 "   m a r L = " 3 4 2 9 0 0 " > < a : l n S p c > < a : s p c P c t   v a l = " 7 0 0 0 0 " / > < / a : l n S p c > < a : s p c B e f > < a : s p c P t s   v a l = " 5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@>25@:0  :>;8G5AB20  <09;AB>C=>2  G5@57   L i s t < / a : t > < / a : r > < a : e n d P a r a R P r   b = " 0 "   d i r t y = " 0 "   l a n g = " e n - U S "   s z = " 9 0 0 " > < a : s o l i d F i l l > < a : s c h e m e C l r   v a l = " t x 1 " / > < / a : s o l i d F i l l > < a : l a t i n   t y p e f a c e = " J u r a " / > < / a : e n d P a r a R P r > < / a : p > < / p : t x B o d y > < / p : s p > < p : p i c > < p : n v P i c P r > < p : c N v P r   i d = " 1 4 "   n a m e = " " > < a : e x t L s t > < a : e x t   u r i = " { E F E 9 7 6 5 3 - 5 4 C F - 4 F E 2 - 8 D 4 8 - 1 7 6 F 1 C 5 F 2 5 4 C } " > < a 1 6 : c r e a t i o n I d   x m l n s : a 1 6 = " h t t p : / / s c h e m a s . m i c r o s o f t . c o m / o f f i c e / d r a w i n g / 2 0 1 0 / m a i n "   i d = " { B D 2 7 B 9 8 7 - 2 1 7 D - 4 5 7 4 - A 5 1 D - 1 D D 3 E 0 9 5 D C 3 F } " / > < / a : e x t > < / a : e x t L s t > < / p : c N v P r > < p : c N v P i c P r > < a : p i c L o c k s   n o C h a n g e A s p e c t = " t r u e "   n o G r p = " t r u e " / > < / p : c N v P i c P r > < p : n v P r / > < / p : n v P i c P r > < p : b l i p F i l l > < a : b l i p   r : e m b e d = " r I d 2 " / > < a : s r c R e c t   b = " 0 "   l = " - 1 0 6 7 2 5 "   r = " - 1 0 6 7 2 5 "   t = " 0 " / > < a : s t r e t c h > < a : f i l l R e c t / > < / a : s t r e t c h > < / p : b l i p F i l l > < p : s p P r > < a : x f r m   r o t = " 0 " > < a : o f f   x = " 7 2 4 1 8 8 6 "   y = " 7 7 2 2 8 " / > < a : e x t   c x = " 2 7 8 9 5 4 8 "   c y = " 8 5 1 3 4 4 " / > < / a : x f r m > < a : p r s t G e o m   p r s t = " r e c t " > < a : a v L s t / > < / a : p r s t G e o m > < a : n o F i l l / > < a : l n   c a p = " f l a t "   w = " 1 1 4 3 0 " > < a : n o F i l l / > < a : p r s t D a s h   v a l = " s o l i d " / > < a : r o u n d / > < / a : l n > < a : e f f e c t L s t / > < / p : s p P r > < / p : p i c > < p : p i c > < p : n v P i c P r > < p : c N v P r   i d = " 1 5 "   n a m e = " " > < a : e x t L s t > < a : e x t   u r i = " { B C 3 9 7 E 7 4 - E D 0 8 - 4 B 8 7 - 8 4 9 D - F 7 2 E C B 3 D 6 4 4 E } " > < a 1 6 : c r e a t i o n I d   x m l n s : a 1 6 = " h t t p : / / s c h e m a s . m i c r o s o f t . c o m / o f f i c e / d r a w i n g / 2 0 1 0 / m a i n "   i d = " { C B 1 8 0 3 5 0 - 1 0 B 8 - 4 1 5 D - A C 3 A - E 9 6 2 3 A 3 B D A 0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f l i p H = " f a l s e "   f l i p V = " f a l s e "   r o t = " 0 " > < a : o f f   x = " 6 3 2 4 1 5 2 "   y = " 3 1 1 4 6 7 5 " / > < a : e x t   c x = " 1 9 6 9 4 0 8 "   c y = " 1 3 1 2 9 4 5 " / > < / a : x f r m > < a : p r s t G e o m   p r s t = " r e c t " > < a : a v L s t / > < / a : p r s t G e o m > < a : n o F i l l / > < / p : s p P r > < / p : p i c > < / p : s p T r e e > < p : e x t L s t > < p : e x t   u r i = " { 7 D F B 8 F 1 4 - 3 D F F - 4 1 0 5 - A 8 5 2 - 5 A E 1 6 F 8 D 5 C 4 6 } " > < p 1 4 : c r e a t i o n I d   x m l n s : p 1 4 = " h t t p : / / s c h e m a s . m i c r o s o f t . c o m / o f f i c e / p o w e r p o i n t / 2 0 1 0 / m a i n "   v a l = " 1 6 4 3 7 2 4 8 9 7 0 7 9 " / > < / p : e x t > < / p : e x t L s t > < / p : c S l d > < p : c l r M a p O v r > < a : m a s t e r C l r M a p p i n g / > < / p : c l r M a p O v r > < / p : s l d >
</file>

<file path=ppt/slides/slide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0 " > < p : b g > < p : b g P r > < a : g r a d F i l l   r o t W i t h S h a p e = " 1 " > < a : g s L s t > < a : g s   p o s = " 0 " > < a : s c h e m e C l r   v a l = " a c c e n t 6 " > < a : t i n t   v a l = " 1 0 0 0 0 0 " / > < a : s a t M o d   v a l = " 1 3 0 0 0 0 " / > < / a : s c h e m e C l r > < / a : g s > < a : g s   p o s = " 5 0 0 0 0 " > < a : s c h e m e C l r   v a l = " a c c e n t 6 " > < a : t i n t   v a l = " 7 5 0 0 0 " / > < a : s a t M o d   v a l = " 1 3 0 0 0 0 " / > < / a : s c h e m e C l r > < / a : g s > < a : g s   p o s = " 1 0 0 0 0 0 " > < a : s c h e m e C l r   v a l = " a c c e n t 6 " > < a : t i n t   v a l = " 5 0 0 0 0 " / > < a : s a t M o d   v a l = " 1 3 0 0 0 0 " / > < / a : s c h e m e C l r > < / a : g s > < / a : g s L s t > < a : l i n   a n g = " 5 4 0 0 0 0 0 "   s c a l e d = " 0 " / > < / a : g r a d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a b l e   P l a c e h o l d e r   7 " > < a : e x t L s t > < a : e x t   u r i = " { 7 B B F 5 9 B 1 - 4 A 2 3 - 4 5 0 B - 9 1 5 8 - 9 2 4 3 3 2 E 0 1 9 9 1 } " > < a 1 6 : c r e a t i o n I d   x m l n s : a 1 6 = " h t t p : / / s c h e m a s . m i c r o s o f t . c o m / o f f i c e / d r a w i n g / 2 0 1 0 / m a i n "   i d = " { D 4 2 6 4 0 D 1 - B E 8 B - 4 2 E 9 - 8 1 A A - 4 5 8 C 8 3 C E 7 C 7 7 } " / > < / a : e x t > < / a : e x t L s t > < / p : c N v P r > < p : c N v S p P r > < a : s p L o c k s   n o G r p = " t r u e " / > < / p : c N v S p P r > < p : n v P r > < p : p h   t y p e = " t b l " / > < / p : n v P r > < / p : n v S p P r > < p : s p P r / > < p : t x B o d y > < a : b o d y P r   r t l C o l = " 0 " / > < a : l s t S t y l e / > < a : p > < a : p P r / > < a : r > < a : r P r   d i r t y = " 0 "   l a n g = " e n - U S " / > < a : t > < / a : t > < / a : r > < a : e n d P a r a R P r   d i r t y = " 0 "   l a n g = " e n - U S " / > < / a : p > < / p : t x B o d y > < / p : s p > < p : s p > < p : n v S p P r > < p : c N v P r   h i d d e n = " f a l s e "   i d = " 3 "   n a m e = " S l i d e   N u m b e r   P l a c e h o l d e r   1 " > < a : e x t L s t > < a : e x t   u r i = " { B A 0 2 2 7 E D - B 5 0 7 - 4 1 3 5 - B C 7 7 - 9 1 7 A 5 3 B 2 E A E 7 } " > < a 1 6 : c r e a t i o n I d   x m l n s : a 1 6 = " h t t p : / / s c h e m a s . m i c r o s o f t . c o m / o f f i c e / d r a w i n g / 2 0 1 0 / m a i n "   i d = " { F 6 7 9 2 0 C 5 - A 1 D 9 - 4 5 D 6 - B 2 B 5 - 2 9 A 2 B C C 1 0 F 4 7 } " / > < / a : e x t > < / a : e x t L s t > < / p : c N v P r > < p : c N v S p P r > < a : s p L o c k s   n o G r p = " t r u e " / > < / p : c N v S p P r > < p : n v P r > < p : p h   i d x = " 4 "   s z = " q u a r t e r "   t y p e = " s l d N u m " / > < / p : n v P r > < / p : n v S p P r > < p : s p P r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B C 8 7 2 A A 5 - 7 1 4 7 - 4 8 0 C - A 2 7 9 - A C E 5 6 3 3 5 2 5 4 4 } "   t y p e = " s l i d e n u m " / > < a : e n d P a r a R P r   d i r t y = " 0 "   l a n g = " e n - U S " / > < / a : p > < / p : t x B o d y > < / p : s p > < p : s p > < p : n v S p P r > < p : c N v P r   i d = " 4 "   n a m e = " " > < a : e x t L s t > < a : e x t   u r i = " { 3 8 C 4 3 7 3 4 - 4 2 C 8 - 4 2 1 F - 9 5 8 B - 6 1 E A F 5 1 E A B 8 E } " > < a 1 6 : c r e a t i o n I d   x m l n s : a 1 6 = " h t t p : / / s c h e m a s . m i c r o s o f t . c o m / o f f i c e / d r a w i n g / 2 0 1 0 / m a i n "   i d = " { 6 9 A C 3 6 B A - C 8 4 E - 4 4 B 3 - 9 8 1 B - C 1 B 1 9 F 8 0 8 1 A 6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3 6 0 6 4 0 3 "   y = " 3 3 2 4 2 2 5 " / > < a : e x t   c x = " 1 9 3 1 1 9 3 "   c y = " 4 8 3 1 8 4 " / > < / a : x f r m > < a : p r s t G e o m   p r s t = " r e c t " > < a : a v L s t / > < / a : p r s t G e o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>102;5=85  D09;0   D a t a P r o v i d e r T r a n s f o r m e r  8  ?>4:;NG5=85  53>  2   & l t ; l i s t e n e r s & g t ;  2   . x m l  D09;5 < / a : t > < / a : r > < a : e n d P a r a R P r   b = " 0 "   d i r t y = " 0 "   l a n g = " e n - U S "   s z = " 9 0 0 " > < a : s o l i d F i l l > < a : s c h e m e C l r   v a l = " t x 1 " / > < / a : s o l i d F i l l > < a : l a t i n   t y p e f a c e = " J u r a " / > < / a : e n d P a r a R P r > < / a : p > < / p : t x B o d y > < / p : s p > < p : s p > < p : n v S p P r > < p : c N v P r   i d = " 5 "   n a m e = " " > < a : e x t L s t > < a : e x t   u r i = " { C 4 F 0 6 1 3 9 - 4 8 3 8 - 4 5 E B - 8 2 B E - A F A E 3 8 6 0 3 6 8 C } " > < a 1 6 : c r e a t i o n I d   x m l n s : a 1 6 = " h t t p : / / s c h e m a s . m i c r o s o f t . c o m / o f f i c e / d r a w i n g / 2 0 1 0 / m a i n "   i d = " { 2 C A 4 B 8 2 5 - 0 F A 1 - 4 3 4 F - B F 6 A - 4 2 B C D 5 3 2 1 1 F C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9 8 3 6 3 7 "   y = " 2 0 7 4 8 3 " / > < a : e x t   c x = " 7 3 6 7 1 3 0 "   c y = " 5 6 6 6 1 3 " / > < / a : x f r m > < a : p r s t G e o m   p r s t = " r e c t " > < a : a v L s t / > < / a : p r s t G e o m > < / p : s p P r > < p : t x B o d y > < a : b o d y P r   r t l C o l = " 0 " / > < a : l s t S t y l e / > < a : p > < a : p P r   a l g n = " c t r " / > < a : r > < a : r P r   b = " 0 "   d i r t y = " 0 "   l a n g = " e n - U S "   s z = " 2 8 0 0 " > < a : l a t i n   t y p e f a c e = " J u r a " / > < / a : r P r > < a : t >@>1;5<K  8  8E  @5H5=85 < / a : t > < / a : r > < a : e n d P a r a R P r   b = " 0 "   d i r t y = " 0 "   l a n g = " e n - U S "   s z = " 2 8 0 0 " > < a : l a t i n   t y p e f a c e = " J u r a " / > < / a : e n d P a r a R P r > < / a : p > < / p : t x B o d y > < / p : s p > < p : s p > < p : n v S p P r > < p : c N v P r   i d = " 6 "   n a m e = " " > < a : e x t L s t > < a : e x t   u r i = " { A B 1 2 7 F F 4 - 6 7 3 7 - 4 F 7 6 - 8 A 7 C - E 6 8 B B B 5 0 A 7 5 3 } " > < a 1 6 : c r e a t i o n I d   x m l n s : a 1 6 = " h t t p : / / s c h e m a s . m i c r o s o f t . c o m / o f f i c e / d r a w i n g / 2 0 1 0 / m a i n "   i d = " { 7 F 8 6 5 B C 4 - 3 A 3 2 - 4 4 F 7 - A E 8 9 - 0 5 A C A A D 9 4 3 0 3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3 6 0 6 4 0 3 "   y = " 2 9 8 1 3 2 5 " / > < a : e x t   c x = " 1 9 2 5 1 7 3 "   c y = " 3 7 7 5 1 3 " / > < / a : x f r m > < a : p r s t G e o m   p r s t = " r e c t " > < a : a v L s t / > < / a : p r s t G e o m > < / p : s p P r > < p : t x B o d y > < a : b o d y P r   r t l C o l = " 0 " / > < a : l s t S t y l e / > < a : p > < a : p P r   a l g n = " c t r " / > < a : r > < a : r P r   b = " 1 "   d i r t y = " 0 "   l a n g = " e n - U S "   s z = " 9 0 0 " > < a : s o l i d F i l l > < a : s c h e m e C l r   v a l = " t x 2 " / > < / a : s o l i d F i l l > < a : l a t i n   t y p e f a c e = " J u r a " / > < / a : r P r > < a : t >5  70?CA:0;8AL  B5ABK  A   D a t a   S u p p l i e r  G5@57   . x m l  D09; < / a : t > < / a : r > < a : e n d P a r a R P r   b = " 1 "   d i r t y = " 0 "   l a n g = " e n - U S "   s z = " 9 0 0 " > < a : s o l i d F i l l > < a : s c h e m e C l r   v a l = " t x 2 " / > < / a : s o l i d F i l l > < a : l a t i n   t y p e f a c e = " J u r a " / > < / a : e n d P a r a R P r > < / a : p > < / p : t x B o d y > < / p : s p > < p : s p > < p : n v S p P r > < p : c N v P r   i d = " 7 "   n a m e = " " > < a : e x t L s t > < a : e x t   u r i = " { 9 2 F 7 6 B A 8 - 2 7 C A - 4 B D 5 - A 1 E 2 - B C 0 9 6 6 3 9 D A D 3 } " > < a 1 6 : c r e a t i o n I d   x m l n s : a 1 6 = " h t t p : / / s c h e m a s . m i c r o s o f t . c o m / o f f i c e / d r a w i n g / 2 0 1 0 / m a i n "   i d = " { 5 A 7 4 D 7 D 1 - 0 2 5 0 - 4 7 1 A - B 1 6 8 - 0 6 3 A 1 1 5 6 0 2 5 4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3 4 6 7 0 9 0 "   y = " 9 2 1 6 9 6 " / > < a : e x t   c x = " 1 9 3 1 1 9 3 "   c y = " 4 2 5 5 6 7 " / > < / a : x f r m > < a : p r s t G e o m   p r s t = " r e c t " > < a : a v L s t / > < / a : p r s t G e o m > < / p : s p P r > < p : t x B o d y > < a : b o d y P r   r t l C o l = " 0 " / > < a : l s t S t y l e / > < a : p > < a : p P r   a l g n = " c t r " / > < a : r > < a : r P r   b = " 1 "   d i r t y = " 0 "   l a n g = " e n - U S "   s z = " 9 0 0 " > < a : s o l i d F i l l > < a : s c h e m e C l r   v a l = " t x 2 " / > < / a : s o l i d F i l l > < a : l a t i n   t y p e f a c e = " J u r a " / > < / a : r P r > < a : t >5  70?CA:0;8AL  B5ABK  A  B53><   & l t ; g r o u p s & g t ;  2 . x m l  D09;5 < / a : t > < / a : r > < a : e n d P a r a R P r   b = " 1 "   d i r t y = " 0 "   l a n g = " e n - U S "   s z = " 9 0 0 " > < a : s o l i d F i l l > < a : s c h e m e C l r   v a l = " t x 2 " / > < / a : s o l i d F i l l > < a : l a t i n   t y p e f a c e = " J u r a " / > < / a : e n d P a r a R P r > < / a : p > < / p : t x B o d y > < / p : s p > < p : s p > < p : n v S p P r > < p : c N v P r   i d = " 8 "   n a m e = " " > < a : e x t L s t > < a : e x t   u r i = " { C A 0 4 3 B 5 5 - 4 E D B - 4 C 2 7 - A 2 A 7 - D 4 6 C 6 F B E 0 0 D C } " > < a 1 6 : c r e a t i o n I d   x m l n s : a 1 6 = " h t t p : / / s c h e m a s . m i c r o s o f t . c o m / o f f i c e / d r a w i n g / 2 0 1 0 / m a i n "   i d = " { 4 0 B 8 8 B F C - 7 1 8 9 - 4 E 9 5 - 9 6 1 D - 0 8 3 6 1 2 D 0 E A E 2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6 1 4 0 8 2 4 "   y = " 9 7 0 8 0 7 " / > < a : e x t   c x = " 1 9 3 1 1 9 3 "   c y = " 3 2 7 3 5 5 " / > < / a : x f r m > < a : p r s t G e o m   p r s t = " r e c t " > < a : a v L s t / > < / a : p r s t G e o m > < / p : s p P r > < p : t x B o d y > < a : b o d y P r   r t l C o l = " 0 " / > < a : l s t S t y l e / > < a : p > < a : p P r   a l g n = " c t r " / > < a : r > < a : r P r   b = " 1 "   d i r t y = " 0 "   l a n g = " e n - U S "   s z = " 9 0 0 " > < a : s o l i d F i l l > < a : s c h e m e C l r   v a l = " t x 2 " / > < / a : s o l i d F i l l > < a : l a t i n   t y p e f a c e = " J u r a " / > < / a : r P r > < a : t >5>1E>48<>ABL  4>?8AK20BL   R e t r y  :  :064><C  B5ABC < / a : t > < / a : r > < a : e n d P a r a R P r   b = " 1 "   d i r t y = " 0 "   l a n g = " e n - U S "   s z = " 9 0 0 " > < a : s o l i d F i l l > < a : s c h e m e C l r   v a l = " t x 2 " / > < / a : s o l i d F i l l > < a : l a t i n   t y p e f a c e = " J u r a " / > < / a : e n d P a r a R P r > < / a : p > < / p : t x B o d y > < / p : s p > < p : s p > < p : n v S p P r > < p : c N v P r   i d = " 9 "   n a m e = " " > < a : e x t L s t > < a : e x t   u r i = " { 8 3 F F 2 4 7 F - D F 1 0 - 4 3 5 E - 8 B A 0 - 7 2 4 A 5 6 2 0 6 D D 0 } " > < a 1 6 : c r e a t i o n I d   x m l n s : a 1 6 = " h t t p : / / s c h e m a s . m i c r o s o f t . c o m / o f f i c e / d r a w i n g / 2 0 1 0 / m a i n "   i d = " { 4 B 7 B 6 C 5 A - 0 D 1 E - 4 2 E 4 - B 2 7 1 - 8 2 C 8 B 7 7 B 0 7 C 6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3 4 8 2 0 7 3 "   y = " 1 3 4 7 2 6 3 " / > < a : e x t   c x = " 1 9 3 1 1 9 3 "   c y = " 4 8 3 1 8 4 " / > < / a : x f r m > < a : p r s t G e o m   p r s t = " r e c t " > < a : a v L s t / > < / a : p r s t G e o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l a t i n   t y p e f a c e = " J u r a " / > < / a : r P r > < a : t >>102;5=85   a l w a y s   r u n = t r u e  :  0==>B0F88   @ B e f o r e M e t h o d  4;O  <5B>40   i n i t T e s t ( ) < / a : t > < / a : r > < a : e n d P a r a R P r   b = " 0 "   d i r t y = " 0 "   l a n g = " e n - U S "   s z = " 9 0 0 " > < a : l a t i n   t y p e f a c e = " J u r a " / > < / a : e n d P a r a R P r > < / a : p > < / p : t x B o d y > < / p : s p > < p : s p > < p : n v S p P r > < p : c N v P r   i d = " 1 0 "   n a m e = " " > < a : e x t L s t > < a : e x t   u r i = " { 4 E 6 E E 5 5 C - 6 C B D - 4 8 9 C - 9 4 A 2 - D 9 9 2 A 9 0 6 1 8 5 6 } " > < a 1 6 : c r e a t i o n I d   x m l n s : a 1 6 = " h t t p : / / s c h e m a s . m i c r o s o f t . c o m / o f f i c e / d r a w i n g / 2 0 1 0 / m a i n "   i d = " { 0 E 0 1 D E B 4 - B 6 6 5 - 4 8 4 9 - B 4 1 8 - B F E 9 2 6 0 5 C 7 D F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6 1 5 0 6 7 3 "   y = " 1 3 4 7 2 6 3 " / > < a : e x t   c x = " 1 9 3 1 1 9 3 "   c y = " 4 8 3 1 8 4 " / > < / a : x f r m > < a : p r s t G e o m   p r s t = " r e c t " > < a : a v L s t / > < / a : p r s t G e o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l a t i n   t y p e f a c e = " J u r a " / > < / a : r P r > < a : t >>102;5=85  D09;0   A n n o t a t i o n T r a n s f o r m e r   < / a : t > < / a :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8  ?>4:;NG5=85  53>  2   & l t ; l i s t e n e r s & g t ;  2   . x m l  D09;5 < / a : t > < / a : r > < a : r > < a : r P r   b = " 0 "   d i r t y = " 0 "   l a n g = " e n - U S "   s z = " 9 0 0 " > < a : l a t i n   t y p e f a c e = " J u r a " / > < / a : r P r > < a : t >   < / a : t > < / a : r > < a : e n d P a r a R P r   b = " 0 "   d i r t y = " 0 "   l a n g = " e n - U S "   s z = " 9 0 0 " > < a : l a t i n   t y p e f a c e = " J u r a " / > < / a : e n d P a r a R P r > < / a : p > < / p : t x B o d y > < / p : s p > < p : s p > < p : n v S p P r > < p : c N v P r   i d = " 1 1 "   n a m e = " " > < a : e x t L s t > < a : e x t   u r i = " { 4 2 7 5 0 E 4 E - B 0 9 A - 4 1 C A - B B 6 8 - B A 7 2 8 E 7 8 9 8 A D } " > < a 1 6 : c r e a t i o n I d   x m l n s : a 1 6 = " h t t p : / / s c h e m a s . m i c r o s o f t . c o m / o f f i c e / d r a w i n g / 2 0 1 0 / m a i n "   i d = " { E E 8 5 7 7 B 2 - B 3 0 6 - 4 6 3 4 - 8 1 9 5 - 7 A 2 B 2 4 0 2 2 F 7 5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7 9 1 5 4 6 "   y = " 2 7 7 1 7 7 5 " / > < a : e x t   c x = " 2 2 2 2 6 7 7 "   c y = " 4 0 2 0 5 0 " / > < / a : x f r m > < a : p r s t G e o m   p r s t = " r e c t " > < a : a v L s t / > < / a : p r s t G e o m > < / p : s p P r > < p : t x B o d y > < a : b o d y P r   r t l C o l = " 0 " / > < a : l s t S t y l e / > < a : p > < a : p P r   a l g n = " c t r " / > < a : r > < a : r P r   b = " 1 "   d i r t y = " 0 "   l a n g = " e n - U S "   s z = " 9 0 0 " > < a : s o l i d F i l l > < a : s c h e m e C l r   v a l = " t x 2 " / > < / a : s o l i d F i l l > < a : l a t i n   t y p e f a c e = " J u r a " / > < / a : r P r > < a : t > R e t r y  ?5@5AB0;  @01>B0BL  ?>A;5  4>102;5=8O   < / a : t > < / a : r > < a : r > < a : r P r   b = " 1 "   d i r t y = " 0 "   l a n g = " e n - U S "   s z = " 9 0 0 " > < a : s o l i d F i l l > < a : s c h e m e C l r   v a l = " t x 2 " / > < / a : s o l i d F i l l > < a : l a t i n   t y p e f a c e = " J u r a " / > < / a : r P r > < a : t ><=>65AB20 < / a : t > < / a : r > < a : r > < a : r P r   b = " 1 "   d i r t y = " 0 "   l a n g = " e n - U S "   s z = " 9 0 0 " > < a : s o l i d F i l l > < a : s c h e m e C l r   v a l = " t x 2 " / > < / a : s o l i d F i l l > < a : l a t i n   t y p e f a c e = " J u r a " / > < / a : r P r > < a : t >  D09;>2  8  7028A8<>AB59 < / a : t > < / a : r > < a : e n d P a r a R P r   b = " 1 "   d i r t y = " 0 "   l a n g = " e n - U S "   s z = " 9 0 0 " > < a : s o l i d F i l l > < a : s c h e m e C l r   v a l = " t x 2 " / > < / a : s o l i d F i l l > < a : l a t i n   t y p e f a c e = " J u r a " / > < / a : e n d P a r a R P r > < / a : p > < / p : t x B o d y > < / p : s p > < p : s p > < p : n v S p P r > < p : c N v P r   i d = " 1 2 "   n a m e = " " > < a : e x t L s t > < a : e x t   u r i = " { 6 9 3 2 9 D 6 F - E 2 B F - 4 6 8 B - 8 5 A A - 3 E C E E 3 1 C D 2 D 2 } " > < a 1 6 : c r e a t i o n I d   x m l n s : a 1 6 = " h t t p : / / s c h e m a s . m i c r o s o f t . c o m / o f f i c e / d r a w i n g / 2 0 1 0 / m a i n "   i d = " { 6 6 4 B 0 A 8 6 - 5 3 D F - 4 9 1 1 - 8 A E 9 - 2 A 5 0 3 7 2 6 9 1 5 9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8 8 8 6 5 3 "   y = " 3 3 3 3 5 4 0 " / > < a : e x t   c x = " 2 1 2 5 5 7 0 "   c y = " 1 1 0 4 4 1 4 " / > < / a : x f r m > < a : p r s t G e o m   p r s t = " r e c t " > < a : a v L s t / > < / a : p r s t G e o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>102;5=85  <5B>40  A  0==>B0F859   @ B e f o r e S u i t e ( a l w a y s R u n = t r u e ) < / a : t > < / a : r > < / a : p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>102;5=85  7028A8<>AB8   J U n i t < / a : t > < / a : r > < / a : p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/ > < / a : r > < / a : p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/ > < / a : r > < / a : p > < a : p > < a : p P r   a l g n = " l "   i n d e n t = " - 3 4 2 9 0 0 "   l v l = " 1 "   m a r L = " 8 0 0 1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/ > < / a : r > < a : e n d P a r a R P r   b = " 0 "   d i r t y = " 0 "   l a n g = " e n - U S "   s z = " 9 0 0 " > < a : s o l i d F i l l > < a : s c h e m e C l r   v a l = " t x 1 " / > < / a : s o l i d F i l l > < a : l a t i n   t y p e f a c e = " J u r a " / > < / a : e n d P a r a R P r > < / a : p > < / p : t x B o d y > < / p : s p > < p : s p > < p : n v S p P r > < p : c N v P r   i d = " 1 3 "   n a m e = " " > < a : e x t L s t > < a : e x t   u r i = " { 9 2 F B E 8 4 6 - D F 4 C - 4 1 1 C - A 0 D 1 - F 2 A 4 2 7 1 B E 1 4 5 } " > < a 1 6 : c r e a t i o n I d   x m l n s : a 1 6 = " h t t p : / / s c h e m a s . m i c r o s o f t . c o m / o f f i c e / d r a w i n g / 2 0 1 0 / m a i n "   i d = " { 2 6 C 1 8 5 D D - 0 F 5 E - 4 7 4 5 - B 1 3 D - 6 8 5 1 8 5 7 4 2 F 9 B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9 3 7 2 8 8 "   y = " 9 3 3 4 5 0 " / > < a : e x t   c x = " 1 9 3 1 1 9 3 "   c y = " 4 0 2 0 5 0 " / > < / a : x f r m > < a : p r s t G e o m   p r s t = " r e c t " > < a : a v L s t / > < / a : p r s t G e o m > < / p : s p P r > < p : t x B o d y > < a : b o d y P r   r t l C o l = " 0 " / > < a : l s t S t y l e / > < a : p > < a : p P r   a l g n = " c t r " / > < a : r > < a : r P r   b = " 1 "   d i r t y = " 0 "   l a n g = " e n - U S "   s z = " 9 0 0 " > < a : s o l i d F i l l > < a : s c h e m e C l r   v a l = " t x 2 " / > < / a : s o l i d F i l l > < a : l a t i n   t y p e f a c e = " J u r a " / > < / a : r P r > < a : t >5  381:0O  ?5@540G0  40==KE  G5@57   D a t a   P r o v i d e r < / a : t > < / a : r > < a : e n d P a r a R P r   b = " 1 "   d i r t y = " 0 "   l a n g = " e n - U S "   s z = " 9 0 0 " > < a : s o l i d F i l l > < a : s c h e m e C l r   v a l = " t x 2 " / > < / a : s o l i d F i l l > < a : l a t i n   t y p e f a c e = " J u r a " / > < / a : e n d P a r a R P r > < / a : p > < / p : t x B o d y > < / p : s p > < p : s p > < p : n v S p P r > < p : c N v P r   i d = " 1 4 "   n a m e = " " > < a : e x t L s t > < a : e x t   u r i = " { A 6 0 E A 9 F D - 9 6 8 7 - 4 A 7 A - B 5 B 4 - 3 8 5 8 C 0 1 C B 1 C 0 } " > < a 1 6 : c r e a t i o n I d   x m l n s : a 1 6 = " h t t p : / / s c h e m a s . m i c r o s o f t . c o m / o f f i c e / d r a w i n g / 2 0 1 0 / m a i n "   i d = " { 6 4 6 7 C 1 B 6 - 1 E B 1 - 4 A 0 2 - A 3 8 9 - 4 3 3 4 8 1 1 7 E 3 4 2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9 3 7 2 8 8 "   y = " 1 3 3 5 5 0 0 " / > < a : e x t   c x = " 1 9 3 1 1 9 3 "   c y = " 2 5 1 8 8 8 " / > < / a : x f r m > < a : p r s t G e o m   p r s t = " r e c t " > < a : a v L s t / > < / a : p r s t G e o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0<5=0  =0   D a t a   S u p p l i e r < / a : t > < / a : r > < a : e n d P a r a R P r   b = " 0 "   d i r t y = " 0 "   l a n g = " e n - U S "   s z = " 9 0 0 " > < a : s o l i d F i l l > < a : s c h e m e C l r   v a l = " t x 1 " / > < / a : s o l i d F i l l > < a : l a t i n   t y p e f a c e = " J u r a " / > < / a : e n d P a r a R P r > < / a : p > < / p : t x B o d y > < / p : s p > < p : p i c > < p : n v P i c P r > < p : c N v P r   i d = " 1 5 "   n a m e = " " > < a : e x t L s t > < a : e x t   u r i = " { 1 C 6 3 8 5 D D - 5 7 6 6 - 4 7 9 0 - 8 E 0 F - D D 3 E 7 1 B E B 6 8 2 } " > < a 1 6 : c r e a t i o n I d   x m l n s : a 1 6 = " h t t p : / / s c h e m a s . m i c r o s o f t . c o m / o f f i c e / d r a w i n g / 2 0 1 0 / m a i n "   i d = " { F F 2 9 D 5 7 F - 1 8 2 0 - 4 B A B - A 9 6 2 - 2 1 F 6 4 C B 5 E 4 8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0 " > < a : o f f   x = " 6 6 8 9 6 9 "   y = " 3 9 2 7 4 9 0 " / > < a : e x t   c x = " 2 5 6 9 1 3 0 "   c y = " 7 7 2 9 7 2 " / > < / a : x f r m > < a : p r s t G e o m   p r s t = " r e c t " > < a : a v L s t / > < / a : p r s t G e o m > < a : n o F i l l / > < / p : s p P r > < / p : p i c > < p : p i c > < p : n v P i c P r > < p : c N v P r   i d = " 1 6 "   n a m e = " " > < a : e x t L s t > < a : e x t   u r i = " { C 4 B C 4 3 5 1 - 1 9 E 8 - 4 0 0 0 - A 1 6 9 - F C 6 9 0 3 2 0 B 2 A 4 } " > < a 1 6 : c r e a t i o n I d   x m l n s : a 1 6 = " h t t p : / / s c h e m a s . m i c r o s o f t . c o m / o f f i c e / d r a w i n g / 2 0 1 0 / m a i n "   i d = " { 3 0 8 3 D B 2 8 - 2 7 F 9 - 4 6 D 8 - 8 5 C 9 - 8 7 6 9 2 C 7 C A 3 1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f l i p H = " f a l s e "   f l i p V = " f a l s e "   r o t = " 0 " > < a : o f f   x = " 7 8 5 8 3 1 "   y = " 1 5 2 1 3 6 1 " / > < a : e x t   c x = " 2 2 0 8 7 7 1 "   c y = " 5 9 2 0 4 5 " / > < / a : x f r m > < a : p r s t G e o m   p r s t = " r e c t " > < a : a v L s t / > < / a : p r s t G e o m > < a : n o F i l l / > < / p : s p P r > < / p : p i c > < p : p i c > < p : n v P i c P r > < p : c N v P r   i d = " 1 7 "   n a m e = " " > < a : e x t L s t > < a : e x t   u r i = " { 8 D 9 A 0 3 0 5 - C C D 2 - 4 6 F 3 - 8 7 8 7 - 2 E 3 8 C 5 C C 5 7 6 0 } " > < a 1 6 : c r e a t i o n I d   x m l n s : a 1 6 = " h t t p : / / s c h e m a s . m i c r o s o f t . c o m / o f f i c e / d r a w i n g / 2 0 1 0 / m a i n "   i d = " { 9 0 1 3 3 3 5 4 - 3 E 4 9 - 4 6 0 4 - 9 3 4 B - 4 1 F 2 A 1 C 6 3 3 6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f l i p H = " f a l s e "   f l i p V = " f a l s e "   r o t = " 0 " > < a : o f f   x = " 3 3 5 1 4 0 9 "   y = " 1 8 0 3 3 3 9 " / > < a : e x t   c x = " 2 2 3 8 7 5 6 "   c y = " 3 7 3 1 2 2 " / > < / a : x f r m > < a : p r s t G e o m   p r s t = " r e c t " > < a : a v L s t / > < / a : p r s t G e o m > < a : n o F i l l / > < / p : s p P r > < / p : p i c > < p : p i c > < p : n v P i c P r > < p : c N v P r   i d = " 1 8 "   n a m e = " " > < a : e x t L s t > < a : e x t   u r i = " { 9 5 1 7 3 7 B C - D 9 E C - 4 B 7 8 - 8 6 C 8 - B E 3 2 2 D 0 E 1 6 6 D } " > < a 1 6 : c r e a t i o n I d   x m l n s : a 1 6 = " h t t p : / / s c h e m a s . m i c r o s o f t . c o m / o f f i c e / d r a w i n g / 2 0 1 0 / m a i n "   i d = " { 6 5 2 8 9 C 8 2 - 1 4 A 2 - 4 6 3 A - 9 4 0 2 - 2 7 A B B B 5 E 7 3 0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f l i p H = " f a l s e "   f l i p V = " f a l s e "   r o t = " 0 " > < a : o f f   x = " 5 8 9 4 4 0 3 "   y = " 1 7 9 9 8 7 2 " / > < a : e x t   c x = " 2 4 7 2 3 2 8 "   c y = " 3 6 1 0 5 4 " / > < / a : x f r m > < a : p r s t G e o m   p r s t = " r e c t " > < a : a v L s t / > < / a : p r s t G e o m > < a : n o F i l l / > < / p : s p P r > < / p : p i c > < p : p i c > < p : n v P i c P r > < p : c N v P r   i d = " 1 9 "   n a m e = " " > < a : e x t L s t > < a : e x t   u r i = " { 6 1 8 2 4 2 A C - E A 1 2 - 4 8 8 9 - 9 A 7 3 - 6 0 F B A C D F 5 4 3 9 } " > < a 1 6 : c r e a t i o n I d   x m l n s : a 1 6 = " h t t p : / / s c h e m a s . m i c r o s o f t . c o m / o f f i c e / d r a w i n g / 2 0 1 0 / m a i n "   i d = " { 7 0 2 B F 6 5 1 - 8 6 7 1 - 4 F 9 5 - 8 6 D 4 - D C 5 1 7 0 E 9 0 1 6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6 " / > < a : s t r e t c h > < a : f i l l R e c t / > < / a : s t r e t c h > < / p : b l i p F i l l > < p : s p P r > < a : x f r m   f l i p H = " f a l s e "   f l i p V = " f a l s e "   r o t = " 0 " > < a : o f f   x = " 3 3 6 0 9 2 4 "   y = " 3 7 7 1 9 0 0 " / > < a : e x t   c x = " 2 4 2 2 1 5 0 "   c y = " 2 5 2 3 0 7 " / > < / a : x f r m > < a : p r s t G e o m   p r s t = " r e c t " > < a : a v L s t / > < / a : p r s t G e o m > < a : n o F i l l / > < / p : s p P r > < / p : p i c > < p : s p > < p : n v S p P r > < p : c N v P r   i d = " 2 0 "   n a m e = " " > < a : e x t L s t > < a : e x t   u r i = " { F A 9 4 7 2 3 C - C 0 7 A - 4 C 2 4 - B 4 1 3 - 5 7 5 2 A 7 F 7 2 0 A 3 } " > < a 1 6 : c r e a t i o n I d   x m l n s : a 1 6 = " h t t p : / / s c h e m a s . m i c r o s o f t . c o m / o f f i c e / d r a w i n g / 2 0 1 0 / m a i n "   i d = " { 4 D D 0 8 4 E 6 - 0 7 B 2 - 4 7 D A - 9 1 4 7 - 7 D 1 9 3 4 B 8 A D 8 4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6 2 9 4 8 8 2 "   y = " 2 9 7 1 8 0 0 " / > < a : e x t   c x = " 1 9 2 5 1 7 3 "   c y = " 3 7 7 5 1 3 " / > < / a : x f r m > < a : p r s t G e o m   p r s t = " r e c t " > < a : a v L s t / > < / a : p r s t G e o m > < / p : s p P r > < p : t x B o d y > < a : b o d y P r   r t l C o l = " 0 " / > < a : l s t S t y l e / > < a : p > < a : p P r   a l g n = " c t r " / > < a : r > < a : r P r   b = " 1 "   d i r t y = " 0 "   l a n g = " e n - U S "   s z = " 9 0 0 " > < a : s o l i d F i l l > < a : s c h e m e C l r   v a l = " t x 2 " / > < / a : s o l i d F i l l > < a : l a t i n   t y p e f a c e = " J u r a " / > < / a : r P r > < a : t >=>385  B5ABK  ?040;8 ,  =5  4>6402H8AL  M;5<5=B0 < / a : t > < / a : r > < a : e n d P a r a R P r   b = " 1 "   d i r t y = " 0 "   l a n g = " e n - U S "   s z = " 9 0 0 " > < a : s o l i d F i l l > < a : s c h e m e C l r   v a l = " t x 2 " / > < / a : s o l i d F i l l > < a : l a t i n   t y p e f a c e = " J u r a " / > < / a : e n d P a r a R P r > < / a : p > < / p : t x B o d y > < / p : s p > < p : s p > < p : n v S p P r > < p : c N v P r   i d = " 2 1 "   n a m e = " " > < a : e x t L s t > < a : e x t   u r i = " { B C 9 7 3 4 3 1 - 0 3 2 C - 4 3 C 7 - B 9 A 8 - 5 A 7 C F 3 D E 0 B 2 E } " > < a 1 6 : c r e a t i o n I d   x m l n s : a 1 6 = " h t t p : / / s c h e m a s . m i c r o s o f t . c o m / o f f i c e / d r a w i n g / 2 0 1 0 / m a i n "   i d = " { E 8 2 9 2 5 D E - E 6 9 7 - 4 9 7 2 - 9 6 D 9 - E 0 3 D 9 D 0 1 B F 9 F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6 2 9 1 8 7 2 "   y = " 3 3 0 5 1 7 5 " / > < a : e x t   c x = " 1 9 3 1 1 9 3 "   c y = " 2 8 0 2 5 4 " / > < / a : x f r m > < a : p r s t G e o m   p r s t = " r e c t " > < a : a v L s t / > < / a : p r s t G e o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7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A?>;L7>20=85  ?0BB5@=0   L o a d a b l e   C o m p o n e n t < / a : t > < / a : r > < a : e n d P a r a R P r   b = " 0 "   d i r t y = " 0 "   l a n g = " e n - U S "   s z = " 9 0 0 " > < a : s o l i d F i l l > < a : s c h e m e C l r   v a l = " t x 1 " / > < / a : s o l i d F i l l > < a : l a t i n   t y p e f a c e = " J u r a " / > < / a : e n d P a r a R P r > < / a : p > < / p : t x B o d y > < / p : s p > < p : s p > < p : n v S p P r > < p : c N v P r   i d = " 2 2 "   n a m e = " " > < a : e x t L s t > < a : e x t   u r i = " { 7 6 7 5 4 C 4 0 - D 4 6 3 - 4 4 D 3 - A 4 0 B - 7 D 0 4 9 C F 2 A 6 3 7 } " > < a 1 6 : c r e a t i o n I d   x m l n s : a 1 6 = " h t t p : / / s c h e m a s . m i c r o s o f t . c o m / o f f i c e / d r a w i n g / 2 0 1 0 / m a i n "   i d = " { 9 1 4 1 D 4 7 C - 4 7 1 4 - 4 4 8 A - B D 2 7 - E 4 7 4 5 9 8 B A A 3 9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6 3 2 0 2 0 8 "   y = " 3 8 9 5 4 1 0 " / > < a : e x t   c x = " 1 9 2 5 1 7 3 "   c y = " 2 4 2 7 8 2 " / > < / a : x f r m > < a : p r s t G e o m   p r s t = " r e c t " > < a : a v L s t / > < / a : p r s t G e o m > < / p : s p P r > < p : t x B o d y > < a : b o d y P r   r t l C o l = " 0 " / > < a : l s t S t y l e / > < a : p > < a : p P r   a l g n = " c t r " / > < a : r > < a : r P r   b = " 1 "   d i r t y = " 0 "   l a n g = " e n - U S "   s z = " 9 0 0 " > < a : s o l i d F i l l > < a : s c h e m e C l r   v a l = " t x 2 " / > < / a : s o l i d F i l l > < a : l a t i n   t y p e f a c e = " J u r a " / > < / a : r P r > < a : t >>2B>@5=85  :>40 < / a : t > < / a : r > < a : e n d P a r a R P r   b = " 1 "   d i r t y = " 0 "   l a n g = " e n - U S "   s z = " 9 0 0 " > < a : s o l i d F i l l > < a : s c h e m e C l r   v a l = " t x 2 " / > < / a : s o l i d F i l l > < a : l a t i n   t y p e f a c e = " J u r a " / > < / a : e n d P a r a R P r > < / a : p > < / p : t x B o d y > < / p : s p > < p : s p > < p : n v S p P r > < p : c N v P r   i d = " 2 3 "   n a m e = " " > < a : e x t L s t > < a : e x t   u r i = " { 5 D 6 D C A E E - D 3 F A - 4 C C 3 - 9 B 7 1 - E B C D 5 C 6 B D 6 C 8 } " > < a 1 6 : c r e a t i o n I d   x m l n s : a 1 6 = " h t t p : / / s c h e m a s . m i c r o s o f t . c o m / o f f i c e / d r a w i n g / 2 0 1 0 / m a i n "   i d = " { A 9 5 4 0 7 A 1 - 9 F D 2 - 4 6 D C - B 9 8 B - 7 C 8 F 2 B 2 B B F 9 D } " / > < / a : e x t > < / a : e x t L s t > < / p : c N v P r > < p : c N v S p P r   t x B o x = " 1 " > < a : s p L o c k s   n o G r p = " t r u e " / > < / p : c N v S p P r > < p : n v P r / > < / p : n v S p P r > < p : s p P r > < a : x f r m   r o t = " 0 " > < a : o f f   x = " 6 2 9 1 8 7 2 "   y = " 4 1 2 4 3 2 5 " / > < a : e x t   c x = " 1 9 3 1 1 9 3 "   c y = " 7 1 4 9 1 7 " / > < / a : x f r m > < a : p r s t G e o m   p r s t = " r e c t " > < a : a v L s t / > < / a : p r s t G e o m > < a : n o F i l l / > < a : l n   c a p = " f l a t "   w = " 9 5 2 5 " > < a : s o l i d F i l l > < a : s c h e m e C l r   v a l = " t x 1 " > < a : a l p h a   v a l = " 2 6 9 9 9 " / > < / a : s c h e m e C l r > < / a : s o l i d F i l l > < a : p r s t D a s h   v a l = " s o l i d " / > < a : r o u n d / > < / a : l n > < / p : s p P r > < p : t x B o d y > < a : b o d y P r   r t l C o l = " 0 " / > < a : l s t S t y l e / > < a : p > < a : p P r   a l g n = " l "   i n d e n t = " - 3 4 2 9 0 0 "   m a r L = " 3 4 2 9 0 0 " > < a : l n S p c > < a : s p c P c t   v a l = " 8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0BB5@=K :   P a g e O b j e c t ,   P a g e F a c t o r y ,   P a g e E l e m e n t ,   S t e p s ,   C h a i n   o f   i n v o c a t i o n s   e t c . < / a : t > < / a : r > < / a : p > < a : p > < a : p P r   a l g n = " l "   i n d e n t = " - 3 4 2 9 0 0 "   m a r L = " 3 4 2 9 0 0 " > < a : l n S p c > < a : s p c P c t   v a l = " 8 0 0 0 0 " / > < / a : l n S p c > < a : s p c B e f > < a : s p c P t s   v a l = " 2 2 5 " / > < / a : s p c B e f > < a : b u F o n t   t y p e f a c e = " A r i a l " / > < a : b u C h a r   c h a r = " " " / > < / a : p P r > < a : r > < a : r P r   b = " 0 "   d i r t y = " 0 "   l a n g = " e n - U S "   s z = " 9 0 0 " > < a : s o l i d F i l l > < a : s c h e m e C l r   v a l = " t x 1 " / > < / a : s o l i d F i l l > < a : l a t i n   t y p e f a c e = " J u r a " / > < / a : r P r > < a : t >!?5F8D8:0F88  4;O   A P I < / a : t > < / a : r > < a : e n d P a r a R P r   b = " 0 "   d i r t y = " 0 "   l a n g = " e n - U S "   s z = " 9 0 0 " > < a : s o l i d F i l l > < a : s c h e m e C l r   v a l = " t x 1 " / > < / a : s o l i d F i l l > < a : l a t i n   t y p e f a c e = " J u r a " / > < / a : e n d P a r a R P r > < / a : p > < / p : t x B o d y > < / p : s p > < p : p i c > < p : n v P i c P r > < p : c N v P r   i d = " 2 4 "   n a m e = " " > < a : e x t L s t > < a : e x t   u r i = " { 2 4 D 6 6 4 0 2 - 1 3 0 5 - 4 1 7 0 - 8 7 3 B - 2 5 B 8 9 A 9 7 B E 1 8 } " > < a 1 6 : c r e a t i o n I d   x m l n s : a 1 6 = " h t t p : / / s c h e m a s . m i c r o s o f t . c o m / o f f i c e / d r a w i n g / 2 0 1 0 / m a i n "   i d = " { A 4 2 B B 1 5 2 - 7 A D 3 - 4 4 D 9 - A A 5 4 - E 2 B 7 0 2 B 3 A C F 9 } " / > < / a : e x t > < / a : e x t L s t > < / p : c N v P r > < p : c N v P i c P r > < a : p i c L o c k s   n o C h a n g e A s p e c t = " t r u e "   n o G r p = " t r u e " / > < / p : c N v P i c P r > < p : n v P r / > < / p : n v P i c P r > < p : b l i p F i l l > < a : b l i p   r : e m b e d = " r I d 7 " / > < a : s r c R e c t   b = " 0 "   l = " - 1 0 6 7 2 5 "   r = " - 1 0 6 7 2 5 "   t = " 0 " / > < a : s t r e t c h > < a : f i l l R e c t / > < / a : s t r e t c h > < / p : b l i p F i l l > < p : s p P r > < a : x f r m   r o t = " 0 " > < a : o f f   x = " 7 2 4 8 3 5 3 "   y = " 7 0 3 6 1 " / > < a : e x t   c x = " 2 7 8 9 5 4 8 "   c y = " 8 5 1 3 4 4 " / > < / a : x f r m > < a : p r s t G e o m   p r s t = " r e c t " > < a : a v L s t / > < / a : p r s t G e o m > < a : n o F i l l / > < a : l n   c a p = " f l a t "   w = " 1 1 4 3 0 " > < a : n o F i l l / > < a : p r s t D a s h   v a l = " s o l i d " / > < a : r o u n d / > < / a : l n > < a : e f f e c t L s t / > < / p : s p P r > < / p : p i c > < / p : s p T r e e > < p : e x t L s t > < p : e x t   u r i = " { 1 7 0 1 5 A 0 F - 0 5 5 1 - 4 E D D - A 6 6 A - 8 1 E E 1 1 1 4 B A 7 9 } " > < p 1 4 : c r e a t i o n I d   x m l n s : p 1 4 = " h t t p : / / s c h e m a s . m i c r o s o f t . c o m / o f f i c e / p o w e r p o i n t / 2 0 1 0 / m a i n "   v a l = " 1 6 4 3 7 2 4 8 9 7 0 8 3 " / > < / p : e x t > < / p : e x t L s t > < / p : c S l d > < p : c l r M a p O v r > < a : m a s t e r C l r M a p p i n g / > < / p : c l r M a p O v r > < / p : s l d >
</file>

<file path=ppt/slides/slide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1 " > < p : b g > < p : b g P r > < a : g r a d F i l l   r o t W i t h S h a p e = " 1 " > < a : g s L s t > < a : g s   p o s = " 0 " > < a : s c h e m e C l r   v a l = " a c c e n t 6 " > < a : t i n t   v a l = " 1 0 0 0 0 0 " / > < a : s a t M o d   v a l = " 1 3 0 0 0 0 " / > < / a : s c h e m e C l r > < / a : g s > < a : g s   p o s = " 5 0 0 0 0 " > < a : s c h e m e C l r   v a l = " a c c e n t 6 " > < a : t i n t   v a l = " 7 5 0 0 0 " / > < a : s a t M o d   v a l = " 1 3 0 0 0 0 " / > < / a : s c h e m e C l r > < / a : g s > < a : g s   p o s = " 1 0 0 0 0 0 " > < a : s c h e m e C l r   v a l = " a c c e n t 6 " > < a : t i n t   v a l = " 5 0 0 0 0 " / > < a : s a t M o d   v a l = " 1 3 0 0 0 0 " / > < / a : s c h e m e C l r > < / a : g s > < / a : g s L s t > < a : l i n   a n g = " 5 4 0 0 0 0 0 "   s c a l e d = " 0 " / > < / a : g r a d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C o n t e n t   P l a c e h o l d e r   2 " > < a : e x t L s t > < a : e x t   u r i = " { 6 C 1 B A F 3 2 - 3 4 5 E - 4 5 1 F - A 4 5 7 - B 6 4 C 3 4 9 0 4 D 8 0 } " > < a 1 6 : c r e a t i o n I d   x m l n s : a 1 6 = " h t t p : / / s c h e m a s . m i c r o s o f t . c o m / o f f i c e / d r a w i n g / 2 0 1 0 / m a i n "   i d = " { F B 2 F 1 7 6 6 - C 5 1 F - 4 0 7 7 - B B E 0 - B E B 5 3 8 F 9 C 2 0 B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8 8 2 0 6 "   y = " 2 1 7 6 4 6 2 " / > < a : e x t   c x = " 7 3 6 7 5 8 7 "   c y = " 1 5 3 2 4 3 9 " / > < / a : x f r m > < / p : s p P r > < p : t x B o d y > < a : b o d y P r   r t l C o l = " 0 " / > < a : l s t S t y l e / > < a : p > < a : p P r   i n d e n t = " - 3 4 2 9 0 0 "   l v l = " 1 "   m a r L = " 8 0 0 1 0 0 " > < a : l n S p c > < a : s p c P c t   v a l = " 1 0 0 0 0 0 " / > < / a : l n S p c > < a : b u F o n t   t y p e f a c e = " A r i a l " / > < a : b u C h a r   c h a r = " " " / > < / a : p P r > < a : r > < a : r P r   b = " 0 "   d i r t y = " 0 "   l a n g = " e n - U S "   s z = " 1 6 0 0 " > < a : l a t i n   t y p e f a c e = " J u r a " / > < / a : r P r > < a : t > A P I  B5ABK  =0  703@C7:C  D09;>2 < / a : t > < / a : r > < / a : p > < a : p > < a : p P r   i n d e n t = " - 3 4 2 9 0 0 "   l v l = " 1 "   m a r L = " 8 0 0 1 0 0 " > < a : l n S p c > < a : s p c P c t   v a l = " 1 0 0 0 0 0 " / > < / a : l n S p c > < a : b u F o n t   t y p e f a c e = " A r i a l " / > < a : b u C h a r   c h a r = " " " / > < / a : p P r > < a : r > < a : r P r   b = " 0 "   d i r t y = " 0 "   l a n g = " e n - U S "   s z = " 1 6 0 0 " > < a : l a t i n   t y p e f a c e = " J u r a " / > < / a : r P r > < a : t > A P I  B5ABK  =0  <>4C;8 :   t e s t   c a s e ,   m i l e s t o n e ,   t e s t   r u n ,   s e c t i o n < / a : t > < / a : r > < / a : p > < a : p > < a : p P r   i n d e n t = " - 3 4 2 9 0 0 "   l v l = " 1 "   m a r L = " 8 0 0 1 0 0 " > < a : l n S p c > < a : s p c P c t   v a l = " 1 0 0 0 0 0 " / > < / a : l n S p c > < a : b u F o n t   t y p e f a c e = " A r i a l " / > < a : b u C h a r   c h a r = " " " / > < / a : p P r > < a : r > < a : r P r   b = " 0 "   d i r t y = " 0 "   l a n g = " e n - U S "   s z = " 1 6 0 0 " > < a : l a t i n   t y p e f a c e = " J u r a " / > < / a : r P r > < a : t > U I  B5ABK  =0  <>4C;8 :   p r o j e c t ,   s u i t e ,   t e s t   r u n < / a : t > < / a : r > < / a : p > < a : p > < a : p P r   i n d e n t = " - 3 4 2 9 0 0 "   l v l = " 1 "   m a r L = " 8 0 0 1 0 0 " > < a : l n S p c > < a : s p c P c t   v a l = " 1 0 0 0 0 0 " / > < / a : l n S p c > < a : b u F o n t   t y p e f a c e = " A r i a l " / > < a : b u C h a r   c h a r = " " " / > < / a : p P r > < a : r > < a : r P r   b = " 0 "   d i r t y = " 0 "   l a n g = " e n - U S "   s z = " 1 6 0 0 " > < a : l a t i n   t y p e f a c e = " J u r a " / > < / a : r P r > < a : t >A?>;L7>20=85  >4=>3>  8  B>3>  65  >1J5:B0  4;O   U I  8   A P I < / a : t > < / a : r > < / a : p > < a : p > < a : p P r   i n d e n t = " - 3 4 2 9 0 0 "   l v l = " 1 "   m a r L = " 8 0 0 1 0 0 " > < a : l n S p c > < a : s p c P c t   v a l = " 1 0 0 0 0 0 " / > < / a : l n S p c > < a : b u F o n t   t y p e f a c e = " A r i a l " / > < a : b u C h a r   c h a r = " " " / > < / a : p P r > < a : r > < a : r P r   b = " 0 "   d i r t y = " 0 "   l a n g = " e n - U S "   s z = " 1 6 0 0 " > < a : l a t i n   t y p e f a c e = " J u r a " / > < / a : r P r > < a : t >0?CA:  =0   J e n k i n s < / a : t > < / a : r > < / a : p > < a : p > < a : p P r   i n d e n t = " - 3 4 2 9 0 0 "   l v l = " 1 "   m a r L = " 8 0 0 1 0 0 " > < a : l n S p c > < a : s p c P c t   v a l = " 1 0 0 0 0 0 " / > < / a : l n S p c > < a : b u F o n t   t y p e f a c e = " A r i a l " / > < a : b u C h a r   c h a r = " " " / > < / a : p P r > < a : r > < a : r P r   b = " 0 "   d i r t y = " 0 "   l a n g = " e n - U S "   s z = " 1 6 0 0 " > < a : l a t i n   t y p e f a c e = " J u r a " / > < / a : r P r > < a : t > S o f t   A s s e r t i o n < / a : t > < / a : r > < a : e n d P a r a R P r   b = " 0 "   d i r t y = " 0 "   l a n g = " e n - U S "   s z = " 1 6 0 0 " > < a : l a t i n   t y p e f a c e = " J u r a " / > < / a : e n d P a r a R P r > < / a : p > < / p : t x B o d y > < / p : s p > < p : s p > < p : n v S p P r > < p : c N v P r   i d = " 3 "   n a m e = " T i t l e   1 " > < a : e x t L s t > < a : e x t   u r i = " { D D 9 3 1 B E 4 - 9 3 B 6 - 4 2 A A - 8 E 3 3 - 5 4 F 0 0 5 9 E F 3 9 F } " > < a 1 6 : c r e a t i o n I d   x m l n s : a 1 6 = " h t t p : / / s c h e m a s . m i c r o s o f t . c o m / o f f i c e / d r a w i n g / 2 0 1 0 / m a i n "   i d = " { E 2 1 2 8 D 3 0 - 8 E 9 B - 4 4 1 2 - 8 A E E - 7 C 2 7 5 6 D E D 8 F 1 } " / > < / a : e x t > < / a : e x t L s t > < / p : c N v P r > < p : c N v S p P r > < a : s p L o c k s   n o G r p = " t r u e " / > < / p : c N v S p P r > < p : n v P r > < p : p h   i d x = " 2 "   t y p e = " t i t l e " / > < / p : n v P r > < / p : n v S p P r > < p : s p P r > < a : x f r m   r o t = " 0 " > < a : o f f   x = " 8 8 8 4 3 4 "   y = " 3 1 4 9 2 5 " / > < a : e x t   c x = " 7 3 6 7 1 3 0 "   c y = " 7 2 0 7 9 4 " / > < / a : x f r m > < / p : s p P r > < p : t x B o d y > < a : b o d y P r   r t l C o l = " 0 " / > < a : l s t S t y l e / > < a : p > < a : p P r   a l g n = " c t r " / > < a : r > < a : r P r   b = " 0 "   d i r t y = " 0 "   l a n g = " e n - U S "   s z = " 4 0 0 0 " > < a : l a t i n   t y p e f a c e = " J u r a " / > < / a : r P r > < a : t >'B>  4>1028BL ?   < / a : t > < / a : r > < a : e n d P a r a R P r   b = " 0 "   d i r t y = " 0 "   l a n g = " e n - U S "   s z = " 4 0 0 0 " > < a : l a t i n   t y p e f a c e = " J u r a " / > < / a : e n d P a r a R P r > < / a : p > < / p : t x B o d y > < / p : s p > < p : s p > < p : n v S p P r > < p : c N v P r   h i d d e n = " f a l s e "   i d = " 4 "   n a m e = " S l i d e   N u m b e r   P l a c e h o l d e r   1 " > < a : e x t L s t > < a : e x t   u r i = " { 2 3 3 E C D F 5 - 4 4 B B - 4 F 7 3 - 8 6 D 8 - 3 F 7 1 7 0 F 2 A 2 A F } " > < a 1 6 : c r e a t i o n I d   x m l n s : a 1 6 = " h t t p : / / s c h e m a s . m i c r o s o f t . c o m / o f f i c e / d r a w i n g / 2 0 1 0 / m a i n "   i d = " { 7 F E 4 D F F 3 - 0 5 A 8 - 4 7 B D - 9 4 F 7 - 0 C 6 6 7 1 4 D 8 F 2 F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3 5 0 E B B 6 C - 4 0 8 D - 4 C C 8 - B 6 7 D - 3 F 9 7 2 3 4 8 4 6 A 9 } "   t y p e = " s l i d e n u m " / > < a : e n d P a r a R P r   d i r t y = " 0 "   l a n g = " e n - U S " / > < / a : p > < / p : t x B o d y > < / p : s p > < p : p i c > < p : n v P i c P r > < p : c N v P r   i d = " 5 "   n a m e = " " > < a : e x t L s t > < a : e x t   u r i = " { D C D E 2 E 9 0 - 1 5 8 1 - 4 6 1 A - 9 7 E F - 7 2 5 0 8 7 0 8 A 0 7 F } " > < a 1 6 : c r e a t i o n I d   x m l n s : a 1 6 = " h t t p : / / s c h e m a s . m i c r o s o f t . c o m / o f f i c e / d r a w i n g / 2 0 1 0 / m a i n "   i d = " { F 9 6 A 7 F 9 C - B C 5 6 - 4 7 9 7 - 8 8 2 A - D D 4 8 2 F B D F A E E } " / > < / a : e x t > < / a : e x t L s t > < / p : c N v P r > < p : c N v P i c P r > < a : p i c L o c k s   n o C h a n g e A s p e c t = " t r u e "   n o G r p = " t r u e " / > < / p : c N v P i c P r > < p : n v P r / > < / p : n v P i c P r > < p : b l i p F i l l > < a : b l i p   r : e m b e d = " r I d 2 " / > < a : s r c R e c t   b = " 0 "   l = " - 1 0 6 7 2 5 "   r = " - 1 0 6 7 2 5 "   t = " 0 " / > < a : s t r e t c h > < a : f i l l R e c t / > < / a : s t r e t c h > < / p : b l i p F i l l > < p : s p P r > < a : x f r m   r o t = " 0 " > < a : o f f   x = " 7 2 6 7 3 4 6 "   y = " 4 2 7 8 6 " / > < a : e x t   c x = " 2 7 8 9 5 4 8 "   c y = " 8 5 1 3 4 4 " / > < / a : x f r m > < a : p r s t G e o m   p r s t = " r e c t " > < a : a v L s t / > < / a : p r s t G e o m > < a : n o F i l l / > < a : l n   c a p = " f l a t "   w = " 1 1 4 3 0 " > < a : n o F i l l / > < a : p r s t D a s h   v a l = " s o l i d " / > < a : r o u n d / > < / a : l n > < a : e f f e c t L s t / > < / p : s p P r > < / p : p i c > < p : p i c > < p : n v P i c P r > < p : c N v P r   i d = " 6 "   n a m e = " " > < a : e x t L s t > < a : e x t   u r i = " { C 6 E 0 D E E 2 - 0 6 5 5 - 4 7 4 F - 9 D B B - 8 B 6 7 1 9 4 6 2 9 7 D } " > < a 1 6 : c r e a t i o n I d   x m l n s : a 1 6 = " h t t p : / / s c h e m a s . m i c r o s o f t . c o m / o f f i c e / d r a w i n g / 2 0 1 0 / m a i n "   i d = " { 8 7 A C 0 F A C - B B 0 B - 4 6 A 8 - 9 5 3 A - D 9 6 1 F 1 C 0 0 9 8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> < a : a l p h a M o d F i x   a m t = " 7 9 9 9 " / > < / a : b l i p > < a : s r c R e c t   b = " 8 0 2 0 "   l = " 0 "   r = " 2 3 8 0 "   t = " 0 " / > < a : s t r e t c h > < a : f i l l R e c t / > < / a : s t r e t c h > < / p : b l i p F i l l > < p : s p P r > < a : x f r m   f l i p H = " f a l s e "   f l i p V = " f a l s e "   r o t = " 0 " > < a : o f f   x = " 4 9 3 5 8 "   y = " 3 8 1 0 0 " / > < a : e x t   c x = " 8 9 8 6 5 4 2 "   c y = " 5 0 2 1 8 8 4 " / > < / a : x f r m > < a : p r s t G e o m   p r s t = " r e c t " > < a : a v L s t / > < / a : p r s t G e o m > < a : n o F i l l / > < / p : s p P r > < / p : p i c > < / p : s p T r e e > < p : e x t L s t > < p : e x t   u r i = " { E 9 C 0 1 F 3 6 - 4 7 D 8 - 4 2 1 A - B 6 9 B - 1 9 B E 9 8 F 6 5 0 E 4 } " > < p 1 4 : c r e a t i o n I d   x m l n s : p 1 4 = " h t t p : / / s c h e m a s . m i c r o s o f t . c o m / o f f i c e / p o w e r p o i n t / 2 0 1 0 / m a i n "   v a l = " 1 6 4 3 7 2 4 8 9 7 0 8 9 " / > < / p : e x t > < / p : e x t L s t > < / p : c S l d > < p : c l r M a p O v r > < a : m a s t e r C l r M a p p i n g / > < / p : c l r M a p O v r > < / p : s l d >
</file>

<file path=ppt/slides/slide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3 " > < p : b g > < p : b g P r > < a : g r a d F i l l   r o t W i t h S h a p e = " 1 " > < a : g s L s t > < a : g s   p o s = " 0 " > < a : s c h e m e C l r   v a l = " a c c e n t 6 " > < a : t i n t   v a l = " 1 0 0 0 0 0 " / > < a : s a t M o d   v a l = " 1 3 0 0 0 0 " / > < / a : s c h e m e C l r > < / a : g s > < a : g s   p o s = " 5 0 0 0 0 " > < a : s c h e m e C l r   v a l = " a c c e n t 6 " > < a : t i n t   v a l = " 7 5 0 0 0 " / > < a : s a t M o d   v a l = " 1 3 0 0 0 0 " / > < / a : s c h e m e C l r > < / a : g s > < a : g s   p o s = " 1 0 0 0 0 0 " > < a : s c h e m e C l r   v a l = " a c c e n t 6 " > < a : t i n t   v a l = " 5 0 0 0 0 " / > < a : s a t M o d   v a l = " 1 3 0 0 0 0 " / > < / a : s c h e m e C l r > < / a : g s > < / a : g s L s t > < a : l i n   a n g = " 5 4 0 0 0 0 0 "   s c a l e d = " 0 " / > < / a : g r a d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2 6 9 0 7 A D C - 8 0 B 0 - 4 B 2 F - 8 F 7 E - A 7 5 4 6 F 4 6 B 3 A 5 } " > < a 1 6 : c r e a t i o n I d   x m l n s : a 1 6 = " h t t p : / / s c h e m a s . m i c r o s o f t . c o m / o f f i c e / d r a w i n g / 2 0 1 0 / m a i n "   i d = " { A 3 F E 1 C 1 9 - C 5 4 B - 4 7 B 8 - A 6 F 2 - E 2 5 8 F 6 A 6 3 1 3 2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8 8 4 2 5 "   y = " 3 0 5 6 1 9 " / > < a : e x t   c x = " 7 3 6 7 1 4 0 "   c y = " 5 7 2 8 9 0 " / > < / a : x f r m > < / p : s p P r > < p : t x B o d y > < a : b o d y P r   r t l C o l = " 0 " / > < a : l s t S t y l e / > < a : p > < a : p P r   a l g n = " c t r " / > < a : r > < a : r P r   b = " 0 "   d i r t y = " 0 "   l a n g = " e n - U S "   s z = " 4 0 0 0 " > < a : l a t i n   t y p e f a c e = " J u r a " / > < / a : r P r > < a : t >'B>  C;CGH8BL ? < / a : t > < / a : r > < a : e n d P a r a R P r   b = " 0 "   d i r t y = " 0 "   l a n g = " e n - U S "   s z = " 4 0 0 0 " > < a : l a t i n   t y p e f a c e = " J u r a " / > < / a : e n d P a r a R P r > < / a : p > < / p : t x B o d y > < / p : s p > < p : s p > < p : n v S p P r > < p : c N v P r   i d = " 3 "   n a m e = " C o n t e n t   P l a c e h o l d e r   2 " > < a : e x t L s t > < a : e x t   u r i = " { 6 5 E 9 C 4 5 5 - 9 A C 2 - 4 9 F 9 - B B 2 D - 1 C 6 3 9 2 A 3 F 7 4 F } " > < a 1 6 : c r e a t i o n I d   x m l n s : a 1 6 = " h t t p : / / s c h e m a s . m i c r o s o f t . c o m / o f f i c e / d r a w i n g / 2 0 1 0 / m a i n "   i d = " { B 0 E 3 3 2 2 E - F 7 F 3 - 4 0 6 4 - B C 7 C - 0 D 5 C 9 D 7 E 7 6 C 3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8 7 6 3 7 6 "   y = " 1 5 4 3 1 2 6 " / > < a : e x t   c x = " 7 3 6 9 9 6 8 "   c y = " 2 2 7 6 1 2 9 " / > < / a : x f r m > < / p : s p P r > < p : t x B o d y > < a : b o d y P r   r t l C o l = " 0 " / > < a : l s t S t y l e / > < a : p > < a : p P r   i n d e n t = " - 3 4 2 9 0 0 "   m a r L = " 3 4 2 9 0 0 " > < a : l n S p c > < a : s p c P c t   v a l = " 1 0 0 0 0 0 " / > < / a : l n S p c > < a : b u F o n t   t y p e f a c e = " A r i a l " / > < a : b u C h a r   c h a r = " " " / > < / a : p P r > < a : r > < a : r P r   b = " 0 "   d i r t y = " 0 "   l a n g = " e n - U S "   s z = " 1 6 0 0 " > < a : s o l i d F i l l > < a : s c h e m e C l r   v a l = " t x 1 " / > < / a : s o l i d F i l l > < a : l a t i n   t y p e f a c e = " J u r a " / > < / a : r P r > < a : t >!45;0BL  B5ABK  5I5  1>;55  AB018;L=K<8 < / a : t > < / a : r > < / a : p > < a : p > < a : p P r   i n d e n t = " - 3 4 2 9 0 0 "   m a r L = " 3 4 2 9 0 0 " > < a : l n S p c > < a : s p c P c t   v a l = " 1 0 0 0 0 0 " / > < / a : l n S p c > < a : b u F o n t   t y p e f a c e = " A r i a l " / > < a : b u C h a r   c h a r = " " " / > < / a : p P r > < a : r > < a : r P r   b = " 0 "   d i r t y = " 0 "   l a n g = " e n - U S "   s z = " 1 6 0 0 " > < a : s o l i d F i l l > < a : s c h e m e C l r   v a l = " t x 1 " / > < / a : s o l i d F i l l > < a : l a t i n   t y p e f a c e = " J u r a " / > < / a : r P r > < a : t >!>740=85  8  C40;5=85  2  >4=><  B5AB5   (=5  A:0?;820BL  ACI=>AB8 ) < / a : t > < / a : r > < / a : p > < a : p > < a : p P r   i n d e n t = " - 3 4 2 9 0 0 "   m a r L = " 3 4 2 9 0 0 " > < a : l n S p c > < a : s p c P c t   v a l = " 1 0 0 0 0 0 " / > < / a : l n S p c > < a : b u F o n t   t y p e f a c e = " A r i a l " / > < a : b u C h a r   c h a r = " " " / > < / a : p P r > < a : r > < a : r P r   b = " 0 "   d i r t y = " 0 "   l a n g = " e n - U S "   s z = " 1 6 0 0 " > < a : s o l i d F i l l > < a : s c h e m e C l r   v a l = " t x 1 " / > < / a : s o l i d F i l l > < a : l a t i n   t y p e f a c e = " J u r a " / > < / a : r P r > < a : t >!45;0BL  48=0<8G5A:89  ;>:0B>@  ?>  8<5=8  24>102>:  :  8=45:AC < / a : t > < / a : r > < / a : p > < a : p > < a : p P r   i n d e n t = " - 3 4 2 9 0 0 "   m a r L = " 3 4 2 9 0 0 " > < a : l n S p c > < a : s p c P c t   v a l = " 1 0 0 0 0 0 " / > < / a : l n S p c > < a : b u F o n t   t y p e f a c e = " A r i a l " / > < a : b u C h a r   c h a r = " " " / > < / a : p P r > < a : r > < a : r P r   b = " 0 "   d i r t y = " 0 "   l a n g = " e n - U S "   s z = " 1 6 0 0 " > < a : s o l i d F i l l > < a : s c h e m e C l r   v a l = " t x 1 " / > < / a : s o l i d F i l l > < a : l a t i n   t y p e f a c e = " J u r a " / > < / a : r P r > < a : t >!>:@0B8BL  4C1;8@>20=85  :>40  ?>  <0:A8<C<C < / a : t > < / a : r > < / a : p > < a : p > < a : p P r   i n d e n t = " - 3 4 2 9 0 0 "   m a r L = " 3 4 2 9 0 0 " > < a : l n S p c > < a : s p c P c t   v a l = " 1 0 0 0 0 0 " / > < / a : l n S p c > < a : b u F o n t   t y p e f a c e = " A r i a l " / > < a : b u C h a r   c h a r = " " " / > < / a : p P r > < a : r > < a : r P r   b = " 0 "   d i r t y = " 0 "   l a n g = " e n - U S "   s z = " 1 6 0 0 " > < a : s o l i d F i l l > < a : s c h e m e C l r   v a l = " t x 1 " / > < / a : s o l i d F i l l > < a : l a t i n   t y p e f a c e = " J u r a " / > < / a : r P r > < a : t > 5H8BL  ?@>1;5<C  A  ?5@540G59  107>2>3>   u r l  G5@57   s e t B a s e U r i   ( A P I ) < / a : t > < / a : r > < / a : p > < a : p > < a : p P r   i n d e n t = " - 3 4 2 9 0 0 "   m a r L = " 3 4 2 9 0 0 " > < a : b u F o n t   t y p e f a c e = " A r i a l " / > < a : b u C h a r   c h a r = " " " / > < / a : p P r > < a : r > < a : r P r   d i r t y = " 0 "   l a n g = " e n - U S "   s z = " 1 0 0 0 " / > < a : t / > < / a : r > < a : e n d P a r a R P r   d i r t y = " 0 "   l a n g = " e n - U S "   s z = " 1 0 0 0 " / > < / a : p > < / p : t x B o d y > < / p : s p > < p : s p > < p : n v S p P r > < p : c N v P r   h i d d e n = " f a l s e "   i d = " 4 "   n a m e = " S l i d e   N u m b e r   P l a c e h o l d e r   1 " > < a : e x t L s t > < a : e x t   u r i = " { 0 8 5 B 7 B F B - 1 E 3 5 - 4 7 3 8 - 9 D 8 5 - 4 4 5 8 1 2 9 7 3 6 7 A } " > < a 1 6 : c r e a t i o n I d   x m l n s : a 1 6 = " h t t p : / / s c h e m a s . m i c r o s o f t . c o m / o f f i c e / d r a w i n g / 2 0 1 0 / m a i n "   i d = " { E 9 D 4 8 3 B F - 0 3 A E - 4 7 D 2 - A 8 8 A - F 3 8 6 1 1 7 A C D C 1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x f r m   r o t = " 1 6 2 0 0 0 0 0 " > < a : o f f   x = " 0 "   y = " 2 4 3 8 4 0 0 " / > < a : e x t   c x = " 8 0 9 6 2 5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1 2 0 0 " > < a : s o l i d F i l l > < a : s r g b C l r   v a l = " f 0 2 5 4 6 " / > < / a : s o l i d F i l l > < a : l a t i n   t y p e f a c e = " + m n - l t " / > < / a : d e f R P r > < / a : l v l 1 p P r > < / a : l s t S t y l e > < a : p > < a : p P r / > < a : f l d   i d = " { 7 B B D E 4 9 6 - 9 2 3 0 - 4 2 B 2 - 9 C 5 D - 9 1 1 9 7 9 B 7 2 9 3 7 } "   t y p e = " s l i d e n u m " / > < a : e n d P a r a R P r   d i r t y = " 0 "   l a n g = " e n - U S " / > < / a : p > < / p : t x B o d y > < / p : s p > < p : p i c > < p : n v P i c P r > < p : c N v P r   i d = " 5 "   n a m e = " " > < a : e x t L s t > < a : e x t   u r i = " { 3 D 5 D 4 C F 4 - 2 E C B - 4 9 7 B - 9 5 C D - B 2 2 D C 2 1 4 E D 8 E } " > < a 1 6 : c r e a t i o n I d   x m l n s : a 1 6 = " h t t p : / / s c h e m a s . m i c r o s o f t . c o m / o f f i c e / d r a w i n g / 2 0 1 0 / m a i n "   i d = " { 6 0 E 2 7 D 6 7 - 4 5 7 E - 4 A 3 F - 8 4 6 8 - 3 C 5 A A 8 B E A A 1 F } " / > < / a : e x t > < / a : e x t L s t > < / p : c N v P r > < p : c N v P i c P r > < a : p i c L o c k s   n o C h a n g e A s p e c t = " t r u e "   n o G r p = " t r u e " / > < / p : c N v P i c P r > < p : n v P r / > < / p : n v P i c P r > < p : b l i p F i l l > < a : b l i p   r : e m b e d = " r I d 2 " / > < a : s r c R e c t   b = " 0 "   l = " - 1 0 6 7 2 5 "   r = " - 1 0 6 7 2 5 "   t = " 0 " / > < a : s t r e t c h > < a : f i l l R e c t / > < / a : s t r e t c h > < / p : b l i p F i l l > < p : s p P r > < a : x f r m   r o t = " 0 " > < a : o f f   x = " 7 2 4 8 3 5 3 "   y = " 7 6 2 0 0 " / > < a : e x t   c x = " 2 7 8 9 5 4 8 "   c y = " 8 5 1 3 4 4 " / > < / a : x f r m > < a : p r s t G e o m   p r s t = " r e c t " > < a : a v L s t / > < / a : p r s t G e o m > < a : n o F i l l / > < a : l n   c a p = " f l a t "   w = " 1 1 4 3 0 " > < a : n o F i l l / > < a : p r s t D a s h   v a l = " s o l i d " / > < a : r o u n d / > < / a : l n > < a : e f f e c t L s t / > < / p : s p P r > < / p : p i c > < p : p i c > < p : n v P i c P r > < p : c N v P r   i d = " 6 "   n a m e = " " > < a : e x t L s t > < a : e x t   u r i = " { 2 2 0 F D 2 B 1 - 1 7 4 C - 4 6 1 0 - A 5 C 4 - 6 6 A 3 0 A 8 5 0 8 B 2 } " > < a 1 6 : c r e a t i o n I d   x m l n s : a 1 6 = " h t t p : / / s c h e m a s . m i c r o s o f t . c o m / o f f i c e / d r a w i n g / 2 0 1 0 / m a i n "   i d = " { 5 3 F 9 D D A D - 7 3 3 C - 4 5 F 5 - 9 8 4 A - 7 3 1 0 E E E 5 8 E 5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> < a : a l p h a M o d F i x   a m t = " 6 9 9 9 " / > < / a : b l i p > < a : s r c R e c t   b = " 0 "   l = " 6 3 4 0 "   r = " 2 1 8 1 0 "   t = " 4 2 1 0 " / > < a : s t r e t c h > < a : f i l l R e c t / > < / a : s t r e t c h > < / p : b l i p F i l l > < p : s p P r > < a : x f r m   f l i p H = " f a l s e "   f l i p V = " f a l s e "   r o t = " 0 " > < a : o f f   x = " 0 "   y = " 7 6 2 0 0 " / > < a : e x t   c x = " 9 1 1 9 8 1 6 "   c y = " 4 9 7 9 2 4 1 " / > < / a : x f r m > < a : p r s t G e o m   p r s t = " r e c t " > < a : a v L s t / > < / a : p r s t G e o m > < a : n o F i l l / > < / p : s p P r > < / p : p i c > < / p : s p T r e e > < p : e x t L s t > < p : e x t   u r i = " { E E 1 B 5 8 B 8 - 9 4 B 5 - 4 8 1 F - 9 2 1 B - C 4 B 9 C 4 F 4 8 4 7 A } " > < p 1 4 : c r e a t i o n I d   x m l n s : p 1 4 = " h t t p : / / s c h e m a s . m i c r o s o f t . c o m / o f f i c e / p o w e r p o i n t / 2 0 1 0 / m a i n "   v a l = " 1 6 4 3 7 2 4 8 9 7 0 9 2 " / > < / p : e x t > < / p : e x t L s t > < / p : c S l d > < p : c l r M a p O v r > < a : m a s t e r C l r M a p p i n g / > < / p : c l r M a p O v r > < / p : s l d >
</file>

<file path=ppt/tags/tag1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0 : 0 : 0 "   v a l = " 1 " / > < / p : t a g L s t >
</file>

<file path=ppt/tags/tag2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2 : 0 : 0 "   v a l = " 1 " / > < / p : t a g L s t >
</file>

<file path=ppt/tags/tag3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3 : 0 : 0 "   v a l = " 1 " / > < / p : t a g L s t >
</file>

<file path=ppt/tags/tag4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3 : 0 : 0 "   v a l = " 1 " / > < / p : t a g L s t >
</file>

<file path=ppt/tags/tag5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2 : 0 : 0 "   v a l = " 1 " / > < / p : t a g L s t >
</file>

<file path=ppt/tags/tag6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/ >
</file>

<file path=ppt/tags/tag7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w e b f o n t 8 "   v a l = " T u r r e t   R o a d - e x t r a _ l i g h t " / > < / p : t a g L s t >
</file>

<file path=ppt/theme/theme1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1 _ O f f i c e   T h e m e " > < a : t h e m e E l e m e n t s > < a : c l r S c h e m e   n a m e = " C u s t o m   2 8 " > < a : d k 1 > < a : s r g b C l r   v a l = " 2 5 2 5 2 5 " / > < / a : d k 1 > < a : l t 1 > < a : s r g b C l r   v a l = " d 9 d 9 d 9 " / > < / a : l t 1 > < a : d k 2 > < a : s r g b C l r   v a l = " f 0 2 5 4 6 " / > < / a : d k 2 > < a : l t 2 > < a : s r g b C l r   v a l = " e a d 5 d 5 " / > < / a : l t 2 > < a : a c c e n t 1 > < a : s r g b C l r   v a l = " a 0 1 3 0 0 " / > < / a : a c c e n t 1 > < a : a c c e n t 2 > < a : s r g b C l r   v a l = " f f 9 5 9 0 " / > < / a : a c c e n t 2 > < a : a c c e n t 3 > < a : s r g b C l r   v a l = " 7 1 7 1 7 1 " / > < / a : a c c e n t 3 > < a : a c c e n t 4 > < a : s r g b C l r   v a l = " b e b e b e " / > < / a : a c c e n t 4 > < a : a c c e n t 5 > < a : s r g b C l r   v a l = " f e f f f f " / > < / a : a c c e n t 5 > < a : a c c e n t 6 > < a : s r g b C l r   v a l = " 0 0 0 0 0 0 " / > < / a : a c c e n t 6 > < a : h l i n k > < a : s r g b C l r   v a l = " f 0 2 5 4 6 " / > < / a : h l i n k > < a : f o l H l i n k > < a : s r g b C l r   v a l = " f f 9 5 9 0 " / > < / a : f o l H l i n k > < / a : c l r S c h e m e > < a : f o n t S c h e m e   n a m e = " E v o l u t i o n a r y " > < a : m a j o r F o n t > < a : l a t i n   t y p e f a c e = " O v e r l o c k   S C " / > < a : e a   t y p e f a c e = " " / > < a : c s   t y p e f a c e = " " / > < / a : m a j o r F o n t > < a : m i n o r F o n t > < a : l a t i n   t y p e f a c e = " J o s e f i n   S a n s " / > < a : e a   t y p e f a c e = " " / > < a : c s   t y p e f a c e = " " / > < / a : m i n o r F o n t > < / a : f o n t S c h e m e > < a : f m t S c h e m e   n a m e = " O f f i c e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6 7 0 0 0 " / > < a : s a t M o d   v a l = " 1 0 4 9 9 9 " / > < a : l u m M o d   v a l = " 1 1 0 0 0 0 " / > < / a : s c h e m e C l r > < / a : g s > < a : g s   p o s = " 5 0 0 0 0 " > < a : s c h e m e C l r   v a l = " p h C l r " > < a : t i n t   v a l = " 7 3 0 0 0 " / > < a : s a t M o d   v a l = " 1 0 3 0 0 0 " / > < a : l u m M o d   v a l = " 1 0 4 9 9 9 " / > < / a : s c h e m e C l r > < / a : g s > < a : g s   p o s = " 1 0 0 0 0 0 " > < a : s c h e m e C l r   v a l = " p h C l r " > < a : t i n t   v a l = " 8 1 0 0 0 " / > < a : s a t M o d   v a l = " 1 0 9 0 0 0 " / > < a : l u m M o d   v a l = " 1 0 4 9 9 9 " / > < / a : s c h e m e C l r > < / a : g s > < / a : g s L s t > < a : l i n   a n g = " 5 4 0 0 0 0 0 "   s c a l e d = " 0 " / > < / a : g r a d F i l l > < a : g r a d F i l l   r o t W i t h S h a p e = " 1 " > < a : g s L s t > < a : g s   p o s = " 0 " > < a : s c h e m e C l r   v a l = " p h C l r " > < a : t i n t   v a l = " 9 4 0 0 0 " / > < a : s a t M o d   v a l = " 1 0 3 0 0 0 " / > < a : l u m M o d   v a l = " 1 0 2 0 0 0 " / > < / a : s c h e m e C l r > < / a : g s > < a : g s   p o s = " 5 0 0 0 0 " > < a : s c h e m e C l r   v a l = " p h C l r " > < a : s h a d e   v a l = " 1 0 0 0 0 0 " / > < a : s a t M o d   v a l = " 1 1 0 0 0 0 " / > < a : l u m M o d   v a l = " 1 0 0 0 0 0 " / > < / a : s c h e m e C l r > < / a : g s > < a : g s   p o s = " 1 0 0 0 0 0 " > < a : s c h e m e C l r   v a l = " p h C l r " > < a : s h a d e   v a l = " 7 8 0 0 0 " / > < a : s a t M o d   v a l = " 1 2 0 0 0 0 " / > < a : l u m M o d   v a l = " 9 9 0 0 0 " / > < / a : s c h e m e C l r > < / a : g s > < / a : g s L s t > < a : l i n   a n g = " 5 4 0 0 0 0 0 "   s c a l e d = " 0 " / > < / a : g r a d F i l l > < / a : f i l l S t y l e L s t > < a : l n S t y l e L s t > < a : l n   c a p = " f l a t "   w = " 6 3 5 0 " > < a : s o l i d F i l l > < a : s c h e m e C l r   v a l = " p h C l r " / > < / a : s o l i d F i l l > < a : p r s t D a s h   v a l = " s o l i d " / > < a : m i t e r   l i m = " 8 0 0 0 0 0 " / > < / a : l n > < a : l n   c a p = " f l a t "   w = " 1 2 7 0 0 " > < a : s o l i d F i l l > < a : s c h e m e C l r   v a l = " p h C l r " / > < / a : s o l i d F i l l > < a : p r s t D a s h   v a l = " s o l i d " / > < a : m i t e r   l i m = " 8 0 0 0 0 0 " / > < / a : l n > < a : l n   c a p = " f l a t "   w = " 1 9 0 5 0 " > < a : s o l i d F i l l > < a : s c h e m e C l r   v a l = " p h C l r " / > < / a : s o l i d F i l l > < a : p r s t D a s h   v a l = " s o l i d " / > < a : m i t e r   l i m = " 8 0 0 0 0 0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s o l i d F i l l > < a : s c h e m e C l r   v a l = " p h C l r " > < a : t i n t   v a l = " 9 5 0 0 0 " / > < a : s a t M o d   v a l = " 1 7 0 0 0 0 " / > < / a : s c h e m e C l r > < / a : s o l i d F i l l > < a : g r a d F i l l   r o t W i t h S h a p e = " 1 " > < a : g s L s t > < a : g s   p o s = " 0 " > < a : s c h e m e C l r   v a l = " p h C l r " > < a : t i n t   v a l = " 9 3 0 0 0 " / > < a : s h a d e   v a l = " 9 8 0 0 0 " / > < a : s a t M o d   v a l = " 1 5 0 0 0 0 " / > < a : l u m M o d   v a l = " 1 0 2 0 0 0 " / > < / a : s c h e m e C l r > < / a : g s > < a : g s   p o s = " 5 0 0 0 0 " > < a : s c h e m e C l r   v a l = " p h C l r " > < a : t i n t   v a l = " 9 8 0 0 0 " / > < a : s h a d e   v a l = " 9 0 0 0 0 " / > < a : s a t M o d   v a l = " 1 3 0 0 0 0 " / > < a : l u m M o d   v a l = " 1 0 3 0 0 0 " / > < / a : s c h e m e C l r > < / a : g s > < a : g s   p o s = " 1 0 0 0 0 0 " > < a : s c h e m e C l r   v a l = " p h C l r " > < a : s h a d e   v a l = " 6 3 0 0 0 " / > < a : s a t M o d   v a l = " 1 2 0 0 0 0 " / > < / a : s c h e m e C l r > < / a : g s > < / a : g s L s t > < a : l i n   a n g = " 5 4 0 0 0 0 0 "   s c a l e d = " 0 " / > < / a : g r a d F i l l > < / a : b g F i l l S t y l e L s t > < / a : f m t S c h e m e > < / a : t h e m e E l e m e n t s > < a : o b j e c t D e f a u l t s / > < a : e x t r a C l r S c h e m e L s t / > < / a : t h e m e >
</file>

<file path=ppt/theme/theme2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1 _ O f f i c e   T h e m e " > < a : t h e m e E l e m e n t s > < a : c l r S c h e m e   n a m e = " C u s t o m   2 8 " > < a : d k 1 > < a : s r g b C l r   v a l = " 2 5 2 5 2 5 " / > < / a : d k 1 > < a : l t 1 > < a : s r g b C l r   v a l = " d 9 d 9 d 9 " / > < / a : l t 1 > < a : d k 2 > < a : s r g b C l r   v a l = " f 0 2 5 4 6 " / > < / a : d k 2 > < a : l t 2 > < a : s r g b C l r   v a l = " e a d 5 d 5 " / > < / a : l t 2 > < a : a c c e n t 1 > < a : s r g b C l r   v a l = " a 0 1 3 0 0 " / > < / a : a c c e n t 1 > < a : a c c e n t 2 > < a : s r g b C l r   v a l = " f f 9 5 9 0 " / > < / a : a c c e n t 2 > < a : a c c e n t 3 > < a : s r g b C l r   v a l = " 7 1 7 1 7 1 " / > < / a : a c c e n t 3 > < a : a c c e n t 4 > < a : s r g b C l r   v a l = " b e b e b e " / > < / a : a c c e n t 4 > < a : a c c e n t 5 > < a : s r g b C l r   v a l = " f e f f f f " / > < / a : a c c e n t 5 > < a : a c c e n t 6 > < a : s r g b C l r   v a l = " 0 0 0 0 0 0 " / > < / a : a c c e n t 6 > < a : h l i n k > < a : s r g b C l r   v a l = " f 0 2 5 4 6 " / > < / a : h l i n k > < a : f o l H l i n k > < a : s r g b C l r   v a l = " f f 9 5 9 0 " / > < / a : f o l H l i n k > < / a : c l r S c h e m e > < a : f o n t S c h e m e   n a m e = " E v o l u t i o n a r y " > < a : m a j o r F o n t > < a : l a t i n   t y p e f a c e = " O v e r l o c k   S C " / > < a : e a   t y p e f a c e = " " / > < a : c s   t y p e f a c e = " " / > < / a : m a j o r F o n t > < a : m i n o r F o n t > < a : l a t i n   t y p e f a c e = " J o s e f i n   S a n s " / > < a : e a   t y p e f a c e = " " / > < a : c s   t y p e f a c e = " " / > < / a : m i n o r F o n t > < / a : f o n t S c h e m e > < a : f m t S c h e m e   n a m e = " O f f i c e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6 7 0 0 0 " / > < a : s a t M o d   v a l = " 1 0 4 9 9 9 " / > < a : l u m M o d   v a l = " 1 1 0 0 0 0 " / > < / a : s c h e m e C l r > < / a : g s > < a : g s   p o s = " 5 0 0 0 0 " > < a : s c h e m e C l r   v a l = " p h C l r " > < a : t i n t   v a l = " 7 3 0 0 0 " / > < a : s a t M o d   v a l = " 1 0 3 0 0 0 " / > < a : l u m M o d   v a l = " 1 0 4 9 9 9 " / > < / a : s c h e m e C l r > < / a : g s > < a : g s   p o s = " 1 0 0 0 0 0 " > < a : s c h e m e C l r   v a l = " p h C l r " > < a : t i n t   v a l = " 8 1 0 0 0 " / > < a : s a t M o d   v a l = " 1 0 9 0 0 0 " / > < a : l u m M o d   v a l = " 1 0 4 9 9 9 " / > < / a : s c h e m e C l r > < / a : g s > < / a : g s L s t > < a : l i n   a n g = " 5 4 0 0 0 0 0 "   s c a l e d = " 0 " / > < / a : g r a d F i l l > < a : g r a d F i l l   r o t W i t h S h a p e = " 1 " > < a : g s L s t > < a : g s   p o s = " 0 " > < a : s c h e m e C l r   v a l = " p h C l r " > < a : t i n t   v a l = " 9 4 0 0 0 " / > < a : s a t M o d   v a l = " 1 0 3 0 0 0 " / > < a : l u m M o d   v a l = " 1 0 2 0 0 0 " / > < / a : s c h e m e C l r > < / a : g s > < a : g s   p o s = " 5 0 0 0 0 " > < a : s c h e m e C l r   v a l = " p h C l r " > < a : s h a d e   v a l = " 1 0 0 0 0 0 " / > < a : s a t M o d   v a l = " 1 1 0 0 0 0 " / > < a : l u m M o d   v a l = " 1 0 0 0 0 0 " / > < / a : s c h e m e C l r > < / a : g s > < a : g s   p o s = " 1 0 0 0 0 0 " > < a : s c h e m e C l r   v a l = " p h C l r " > < a : s h a d e   v a l = " 7 8 0 0 0 " / > < a : s a t M o d   v a l = " 1 2 0 0 0 0 " / > < a : l u m M o d   v a l = " 9 9 0 0 0 " / > < / a : s c h e m e C l r > < / a : g s > < / a : g s L s t > < a : l i n   a n g = " 5 4 0 0 0 0 0 "   s c a l e d = " 0 " / > < / a : g r a d F i l l > < / a : f i l l S t y l e L s t > < a : l n S t y l e L s t > < a : l n   c a p = " f l a t "   w = " 6 3 5 0 " > < a : s o l i d F i l l > < a : s c h e m e C l r   v a l = " p h C l r " / > < / a : s o l i d F i l l > < a : p r s t D a s h   v a l = " s o l i d " / > < a : m i t e r   l i m = " 8 0 0 0 0 0 " / > < / a : l n > < a : l n   c a p = " f l a t "   w = " 1 2 7 0 0 " > < a : s o l i d F i l l > < a : s c h e m e C l r   v a l = " p h C l r " / > < / a : s o l i d F i l l > < a : p r s t D a s h   v a l = " s o l i d " / > < a : m i t e r   l i m = " 8 0 0 0 0 0 " / > < / a : l n > < a : l n   c a p = " f l a t "   w = " 1 9 0 5 0 " > < a : s o l i d F i l l > < a : s c h e m e C l r   v a l = " p h C l r " / > < / a : s o l i d F i l l > < a : p r s t D a s h   v a l = " s o l i d " / > < a : m i t e r   l i m = " 8 0 0 0 0 0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s o l i d F i l l > < a : s c h e m e C l r   v a l = " p h C l r " > < a : t i n t   v a l = " 9 5 0 0 0 " / > < a : s a t M o d   v a l = " 1 7 0 0 0 0 " / > < / a : s c h e m e C l r > < / a : s o l i d F i l l > < a : g r a d F i l l   r o t W i t h S h a p e = " 1 " > < a : g s L s t > < a : g s   p o s = " 0 " > < a : s c h e m e C l r   v a l = " p h C l r " > < a : t i n t   v a l = " 9 3 0 0 0 " / > < a : s h a d e   v a l = " 9 8 0 0 0 " / > < a : s a t M o d   v a l = " 1 5 0 0 0 0 " / > < a : l u m M o d   v a l = " 1 0 2 0 0 0 " / > < / a : s c h e m e C l r > < / a : g s > < a : g s   p o s = " 5 0 0 0 0 " > < a : s c h e m e C l r   v a l = " p h C l r " > < a : t i n t   v a l = " 9 8 0 0 0 " / > < a : s h a d e   v a l = " 9 0 0 0 0 " / > < a : s a t M o d   v a l = " 1 3 0 0 0 0 " / > < a : l u m M o d   v a l = " 1 0 3 0 0 0 " / > < / a : s c h e m e C l r > < / a : g s > < a : g s   p o s = " 1 0 0 0 0 0 " > < a : s c h e m e C l r   v a l = " p h C l r " > < a : s h a d e   v a l = " 6 3 0 0 0 " / > < a : s a t M o d   v a l = " 1 2 0 0 0 0 " / > < / a : s c h e m e C l r > < / a : g s > < / a : g s L s t > < a : l i n   a n g = " 5 4 0 0 0 0 0 "   s c a l e d = " 0 " / > < / a : g r a d F i l l > < / a : b g F i l l S t y l e L s t > < / a : f m t S c h e m e > < / a : t h e m e E l e m e n t s > < a : o b j e c t D e f a u l t s / > < a : e x t r a C l r S c h e m e L s t / > < / a : t h e m e >
</file>

<file path=docProps/app.xml>�� < ? x m l   v e r s i o n = " 1 . 0 "   e n c o d i n g = " U T F - 1 6 " ? > < p r o p e r t i e s : P r o p e r t i e s   x m l n s : p r o p e r t i e s = " h t t p : / / s c h e m a s . o p e n x m l f o r m a t s . o r g / o f f i c e D o c u m e n t / 2 0 0 6 / e x t e n d e d - p r o p e r t i e s "   x m l n s : v t = " h t t p : / / s c h e m a s . o p e n x m l f o r m a t s . o r g / o f f i c e D o c u m e n t / 2 0 0 6 / d o c P r o p s V T y p e s " > < p r o p e r t i e s : A p p V e r s i o n > 3 . 0 0 0 0 < / p r o p e r t i e s : A p p V e r s i o n > < p r o p e r t i e s : S c a l e C r o p > f a l s e < / p r o p e r t i e s : S c a l e C r o p > < p r o p e r t i e s : C o m p a n y > C o m p a n y < / p r o p e r t i e s : C o m p a n y > < p r o p e r t i e s : L i n k s U p T o D a t e > f a l s e < / p r o p e r t i e s : L i n k s U p T o D a t e > < p r o p e r t i e s : H y p e r l i n k s C h a n g e d > f a l s e < / p r o p e r t i e s : H y p e r l i n k s C h a n g e d > < p r o p e r t i e s : P r e s e n t a t i o n F o r m a t > O n - S c r e e n   S h o w   ( 4 : 3 ) < / p r o p e r t i e s : P r e s e n t a t i o n F o r m a t > < p r o p e r t i e s : A p p l i c a t i o n > Z o h o   S h o w < / p r o p e r t i e s : A p p l i c a t i o n > < p r o p e r t i e s : S h a r e d D o c > f a l s e < / p r o p e r t i e s : S h a r e d D o c > < / p r o p e r t i e s : P r o p e r t i e s >
</file>

<file path=docProps/core.xml>�� < ? x m l   v e r s i o n = " 1 . 0 "   e n c o d i n g = " U T F - 1 6 " ? > < c p : c o r e P r o p e r t i e s   x m l n s : c p = " h t t p : / / s c h e m a s . o p e n x m l f o r m a t s . o r g / p a c k a g e / 2 0 0 6 / m e t a d a t a / c o r e - p r o p e r t i e s "   x m l n s : d c = " h t t p : / / p u r l . o r g / d c / e l e m e n t s / 1 . 1 / "   x m l n s : d c m i t y p e = " h t t p : / / p u r l . o r g / d c / d c m i t y p e / "   x m l n s : d c t e r m s = " h t t p : / / p u r l . o r g / d c / t e r m s / "   x m l n s : x s i = " h t t p : / / w w w . w 3 . o r g / 2 0 0 1 / X M L S c h e m a - i n s t a n c e " > < d c : t i t l e > S l i d e   1 < / d c : t i t l e > < c p : r e v i s i o n > 1 < / c p : r e v i s i o n > < d c : c r e a t o r / > < c p : l a s t M o d i f i e d B y / > < d c t e r m s : c r e a t e d   x m l n s : x s i = " h t t p : / / w w w . w 3 . o r g / 2 0 0 1 / X M L S c h e m a - i n s t a n c e "   x s i : t y p e = " d c t e r m s : W 3 C D T F " > 2 0 2 2 - 0 1 - 3 1 T 1 8 : 3 1 : 1 5 Z < / d c t e r m s : c r e a t e d > < d c t e r m s : m o d i f i e d   x m l n s : x s i = " h t t p : / / w w w . w 3 . o r g / 2 0 0 1 / X M L S c h e m a - i n s t a n c e "   x s i : t y p e = " d c t e r m s : W 3 C D T F " > 2 0 2 2 - 0 2 - 0 1 T 1 4 : 4 1 : 0 1 Z < / d c t e r m s : m o d i f i e d > < / c p : c o r e P r o p e r t i e s >
</file>